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SpecialPlsOnTitleSld="0" saveSubsetFonts="1">
  <p:sldMasterIdLst>
    <p:sldMasterId id="2147483675"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id="{FF903505-45CE-4FDE-900C-B7F30543DFE6}" name="CamFit">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Lst>
        </p14:section>
      </p14:sectionLst>
    </p:ext>
  </p:extLst>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0" name="enjoyworks" initials="e" lastIdx="17" clrIdx="0"/>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9966"/>
    <p:restoredTop sz="92384"/>
  </p:normalViewPr>
  <p:slideViewPr>
    <p:cSldViewPr>
      <p:cViewPr varScale="1">
        <p:scale>
          <a:sx n="119" d="100"/>
          <a:sy n="119" d="100"/>
        </p:scale>
        <p:origin x="432" y="102"/>
      </p:cViewPr>
      <p:guideLst>
        <p:guide orient="horz" pos="2159"/>
        <p:guide pos="38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0"/>
      </p:guideLst>
    </p:cSldViewPr>
  </p:notesViewPr>
  <p:gridSpacing cx="36868100" cy="368681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commentAuthors" Target="commentAuthors.xml"  /><Relationship Id="rId23" Type="http://schemas.openxmlformats.org/officeDocument/2006/relationships/presProps" Target="presProps.xml"  /><Relationship Id="rId24" Type="http://schemas.openxmlformats.org/officeDocument/2006/relationships/viewProps" Target="viewProps.xml"  /><Relationship Id="rId25" Type="http://schemas.openxmlformats.org/officeDocument/2006/relationships/theme" Target="theme/theme1.xml"  /><Relationship Id="rId26" Type="http://schemas.openxmlformats.org/officeDocument/2006/relationships/tableStyles" Target="tableStyles.xml"  /><Relationship Id="rId3" Type="http://schemas.openxmlformats.org/officeDocument/2006/relationships/handoutMaster" Target="handoutMasters/handout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lang="ko-KR" altLang="en-US"/>
            </a:pPr>
            <a:fld id="{AF36E0AB-72DB-4914-B63B-4064A28DAAD3}" type="slidenum">
              <a:rPr lang="ko-KR" altLang="en-US"/>
              <a:pPr lvl="0">
                <a:defRPr lang="ko-KR" altLang="en-US"/>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lang="ko-KR" altLang="en-US"/>
            </a:pPr>
            <a:r>
              <a:rPr lang="ko-KR" altLang="en-US"/>
              <a:t/>
            </a:r>
            <a:endParaRPr lang="ko-KR"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45659" cy="496332"/>
          </a:xfrm>
          <a:prstGeom prst="rect">
            <a:avLst/>
          </a:prstGeom>
        </p:spPr>
        <p:txBody>
          <a:bodyPr vert="horz" lIns="91440" tIns="45720" rIns="91440" bIns="45720"/>
          <a:lstStyle>
            <a:lvl1pPr algn="l">
              <a:defRPr sz="1200"/>
            </a:lvl1pPr>
          </a:lstStyle>
          <a:p>
            <a:pPr lvl="0">
              <a:defRPr lang="ko-KR" altLang="en-US"/>
            </a:pPr>
            <a:r>
              <a:rPr lang="ko-KR" altLang="en-US"/>
              <a:t/>
            </a: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lang="ko-KR" altLang="en-US"/>
            </a:pPr>
            <a:fld id="{98FBB39A-9110-43FD-8DF2-684D1523A0BC}" type="datetime1">
              <a:rPr lang="ko-KR" altLang="en-US"/>
              <a:pPr lvl="0">
                <a:defRPr lang="ko-KR" altLang="en-US"/>
              </a:pPr>
              <a:t>2021-04-08</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lang="ko-KR" altLang="en-US"/>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lang="ko-KR" altLang="en-US"/>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lang="ko-KR" altLang="en-US"/>
            </a:pPr>
            <a:fld id="{C7C86328-D4B1-4A1C-AA9B-B5511E95EE22}" type="slidenum">
              <a:rPr lang="ko-KR" altLang="en-US"/>
              <a:pPr lvl="0">
                <a:defRPr lang="ko-KR" altLang="en-US"/>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 Id="rId3" Type="http://schemas.openxmlformats.org/officeDocument/2006/relationships/image" Target="../media/image14.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 Id="rId3" Type="http://schemas.openxmlformats.org/officeDocument/2006/relationships/image" Target="../media/image16.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 Id="rId3" Type="http://schemas.openxmlformats.org/officeDocument/2006/relationships/image" Target="../media/image1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 Id="rId3" Type="http://schemas.openxmlformats.org/officeDocument/2006/relationships/image" Target="../media/image25.png"  /><Relationship Id="rId4" Type="http://schemas.openxmlformats.org/officeDocument/2006/relationships/image" Target="../media/image26.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 Id="rId3" Type="http://schemas.openxmlformats.org/officeDocument/2006/relationships/image" Target="../media/image28.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 Id="rId3" Type="http://schemas.openxmlformats.org/officeDocument/2006/relationships/image" Target="../media/image8.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lang="ko-KR" altLang="en-US"/>
            </a:pPr>
            <a:r>
              <a:rPr lang="ko-KR" altLang="en-US"/>
              <a:t>메인 페이지</a:t>
            </a:r>
            <a:endParaRPr lang="ko-KR" altLang="en-US"/>
          </a:p>
        </p:txBody>
      </p:sp>
      <p:sp>
        <p:nvSpPr>
          <p:cNvPr id="4" name="텍스트 개체 틀 3"/>
          <p:cNvSpPr>
            <a:spLocks noGrp="1"/>
          </p:cNvSpPr>
          <p:nvPr>
            <p:ph type="body" sz="quarter" idx="10"/>
          </p:nvPr>
        </p:nvSpPr>
        <p:spPr/>
        <p:txBody>
          <a:bodyPr vert="horz" wrap="square" lIns="91440" tIns="45720" rIns="91440" bIns="45720" anchor="ctr" anchorCtr="0"/>
          <a:lstStyle/>
          <a:p>
            <a:pPr lvl="0">
              <a:defRPr lang="ko-KR" altLang="en-US"/>
            </a:pPr>
            <a:r>
              <a:rPr lang="en-US" altLang="ko-KR" sz="1200">
                <a:solidFill>
                  <a:schemeClr val="bg1">
                    <a:lumMod val="50000"/>
                  </a:schemeClr>
                </a:solidFill>
              </a:rPr>
              <a:t>CamFit</a:t>
            </a:r>
            <a:r>
              <a:rPr lang="ko-KR" altLang="en-US" sz="1200">
                <a:solidFill>
                  <a:schemeClr val="bg1">
                    <a:lumMod val="50000"/>
                  </a:schemeClr>
                </a:solidFill>
              </a:rPr>
              <a:t>에 접속하면 가장 먼저 보이는 기본 페이지로,</a:t>
            </a:r>
            <a:endParaRPr lang="ko-KR" altLang="en-US" sz="1200">
              <a:solidFill>
                <a:schemeClr val="bg1">
                  <a:lumMod val="50000"/>
                </a:schemeClr>
              </a:solidFill>
            </a:endParaRPr>
          </a:p>
          <a:p>
            <a:pPr lvl="0">
              <a:defRPr lang="ko-KR" altLang="en-US"/>
            </a:pPr>
            <a:r>
              <a:rPr lang="ko-KR" altLang="en-US" sz="1200">
                <a:solidFill>
                  <a:schemeClr val="bg1">
                    <a:lumMod val="50000"/>
                  </a:schemeClr>
                </a:solidFill>
              </a:rPr>
              <a:t>서비스를 안내합니다.</a:t>
            </a:r>
            <a:endParaRPr lang="ko-KR" altLang="en-US" sz="120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stretch>
            <a:fillRect/>
          </a:stretch>
        </p:blipFill>
        <p:spPr>
          <a:xfrm>
            <a:off x="155340" y="1131138"/>
            <a:ext cx="8324639" cy="4595724"/>
          </a:xfrm>
          <a:prstGeom prst="rect">
            <a:avLst/>
          </a:prstGeom>
        </p:spPr>
      </p:pic>
      <p:sp>
        <p:nvSpPr>
          <p:cNvPr id="4" name="텍스트 개체 틀 3"/>
          <p:cNvSpPr>
            <a:spLocks noGrp="1"/>
          </p:cNvSpPr>
          <p:nvPr>
            <p:ph type="body" sz="quarter" idx="10"/>
          </p:nvPr>
        </p:nvSpPr>
        <p:spPr>
          <a:xfrm>
            <a:off x="1274324" y="110748"/>
            <a:ext cx="2965331" cy="221025"/>
          </a:xfrm>
        </p:spPr>
        <p:txBody>
          <a:bodyPr/>
          <a:lstStyle/>
          <a:p>
            <a:pPr lvl="0">
              <a:defRPr lang="ko-KR" altLang="en-US"/>
            </a:pPr>
            <a:r>
              <a:rPr lang="en-US" altLang="ko-KR"/>
              <a:t>AI </a:t>
            </a:r>
            <a:r>
              <a:rPr lang="ko-KR" altLang="en-US"/>
              <a:t>트레이닝 운동하기</a:t>
            </a:r>
            <a:endParaRPr lang="ko-KR" altLang="en-US"/>
          </a:p>
        </p:txBody>
      </p:sp>
      <p:sp>
        <p:nvSpPr>
          <p:cNvPr id="5" name="텍스트 개체 틀 4"/>
          <p:cNvSpPr>
            <a:spLocks noGrp="1"/>
          </p:cNvSpPr>
          <p:nvPr>
            <p:ph type="body" sz="quarter" idx="11"/>
          </p:nvPr>
        </p:nvSpPr>
        <p:spPr/>
        <p:txBody>
          <a:bodyPr/>
          <a:lstStyle/>
          <a:p>
            <a:pPr lvl="0">
              <a:defRPr lang="ko-KR" altLang="en-US"/>
            </a:pPr>
            <a:r>
              <a:rPr lang="en-US" altLang="ko-KR"/>
              <a:t>AI</a:t>
            </a:r>
            <a:r>
              <a:rPr lang="ko-KR" altLang="en-US"/>
              <a:t> 트레이닝</a:t>
            </a:r>
            <a:endParaRPr lang="ko-KR" altLang="en-US"/>
          </a:p>
        </p:txBody>
      </p:sp>
      <p:graphicFrame>
        <p:nvGraphicFramePr>
          <p:cNvPr id="7" name="표 6"/>
          <p:cNvGraphicFramePr>
            <a:graphicFrameLocks noGrp="1"/>
          </p:cNvGraphicFramePr>
          <p:nvPr/>
        </p:nvGraphicFramePr>
        <p:xfrm>
          <a:off x="8688288" y="476672"/>
          <a:ext cx="3384376" cy="2417290"/>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en-US" altLang="ko-KR" sz="800" b="0">
                          <a:solidFill>
                            <a:schemeClr val="tx1"/>
                          </a:solidFill>
                          <a:latin typeface="+mn-ea"/>
                          <a:ea typeface="+mn-ea"/>
                          <a:sym typeface="맑은 고딕"/>
                        </a:rPr>
                        <a:t>AI </a:t>
                      </a:r>
                      <a:r>
                        <a:rPr lang="ko-KR" altLang="en-US" sz="800" b="0">
                          <a:solidFill>
                            <a:schemeClr val="tx1"/>
                          </a:solidFill>
                          <a:latin typeface="+mn-ea"/>
                          <a:ea typeface="+mn-ea"/>
                          <a:sym typeface="맑은 고딕"/>
                        </a:rPr>
                        <a:t>트레이닝이 이루어지는 페이지입니다.</a:t>
                      </a:r>
                      <a:endParaRPr lang="ko-KR" altLang="en-US" sz="800" b="0">
                        <a:solidFill>
                          <a:schemeClr val="tx1"/>
                        </a:solidFill>
                        <a:latin typeface="+mn-ea"/>
                        <a:ea typeface="+mn-ea"/>
                        <a:sym typeface="맑은 고딕"/>
                      </a:endParaRPr>
                    </a:p>
                    <a:p>
                      <a:pPr marL="108000" lvl="0" indent="-108000" algn="just" defTabSz="858145" rtl="0" eaLnBrk="1" latinLnBrk="1" hangingPunct="1">
                        <a:lnSpc>
                          <a:spcPct val="120000"/>
                        </a:lnSpc>
                        <a:spcBef>
                          <a:spcPts val="0"/>
                        </a:spcBef>
                        <a:spcAft>
                          <a:spcPts val="0"/>
                        </a:spcAft>
                        <a:buClrTx/>
                        <a:buFont typeface="Arial"/>
                        <a:buChar char="•"/>
                        <a:defRPr lang="ko-KR"/>
                      </a:pPr>
                      <a:r>
                        <a:rPr lang="en-US" altLang="ko-KR" sz="800" b="0">
                          <a:solidFill>
                            <a:schemeClr val="tx1"/>
                          </a:solidFill>
                          <a:latin typeface="+mn-ea"/>
                          <a:ea typeface="+mn-ea"/>
                          <a:sym typeface="맑은 고딕"/>
                        </a:rPr>
                        <a:t>AI</a:t>
                      </a:r>
                      <a:r>
                        <a:rPr lang="ko-KR" altLang="en-US" sz="800" b="0">
                          <a:solidFill>
                            <a:schemeClr val="tx1"/>
                          </a:solidFill>
                          <a:latin typeface="+mn-ea"/>
                          <a:ea typeface="+mn-ea"/>
                          <a:sym typeface="맑은 고딕"/>
                        </a:rPr>
                        <a:t>가 어떤 자세를 옳은 자세</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틀린 자세로 분류하는지를 동영상을 </a:t>
                      </a:r>
                      <a:endParaRPr lang="ko-KR" altLang="en-US" sz="800" b="0">
                        <a:solidFill>
                          <a:schemeClr val="tx1"/>
                        </a:solidFill>
                        <a:latin typeface="+mn-ea"/>
                        <a:ea typeface="+mn-ea"/>
                        <a:sym typeface="맑은 고딕"/>
                      </a:endParaRPr>
                    </a:p>
                    <a:p>
                      <a:pPr marL="108000" lvl="0" indent="-108000" algn="just" defTabSz="858145" rtl="0" eaLnBrk="1" latinLnBrk="1" hangingPunct="1">
                        <a:lnSpc>
                          <a:spcPct val="120000"/>
                        </a:lnSpc>
                        <a:spcBef>
                          <a:spcPts val="0"/>
                        </a:spcBef>
                        <a:spcAft>
                          <a:spcPts val="0"/>
                        </a:spcAft>
                        <a:buClrTx/>
                        <a:buFont typeface="Arial"/>
                        <a:buNone/>
                        <a:defRPr lang="ko-KR"/>
                      </a:pP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통해 안내해 줍니다.</a:t>
                      </a:r>
                      <a:endParaRPr lang="ko-KR" altLang="en-US" sz="800" b="0">
                        <a:solidFill>
                          <a:schemeClr val="tx1"/>
                        </a:solidFill>
                        <a:latin typeface="+mn-ea"/>
                        <a:ea typeface="+mn-ea"/>
                        <a:sym typeface="맑은 고딕"/>
                      </a:endParaRPr>
                    </a:p>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잘못된 자세 및 동장 횟수를 음성으로 안내해 줍니다.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운동 예시 동영상</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시작하기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자세를 인식하여 텍스트 및 음성으로 교정</a:t>
                      </a:r>
                      <a:endParaRPr lang="en-US" altLang="ko-KR" sz="850" b="0">
                        <a:latin typeface="+mn-ea"/>
                        <a:ea typeface="+mn-ea"/>
                        <a:cs typeface="+mn-cs"/>
                      </a:endParaRPr>
                    </a:p>
                    <a:p>
                      <a:pPr algn="just" latinLnBrk="1">
                        <a:lnSpc>
                          <a:spcPct val="120000"/>
                        </a:lnSpc>
                        <a:defRPr lang="ko-KR" altLang="en-US"/>
                      </a:pPr>
                      <a:r>
                        <a:rPr lang="en-US" altLang="ko-KR" sz="850" b="0">
                          <a:latin typeface="+mn-ea"/>
                          <a:ea typeface="+mn-ea"/>
                          <a:cs typeface="+mn-cs"/>
                        </a:rPr>
                        <a:t>(ex. </a:t>
                      </a:r>
                      <a:r>
                        <a:rPr lang="ko-KR" altLang="en-US" sz="850" b="0">
                          <a:latin typeface="+mn-ea"/>
                          <a:ea typeface="+mn-ea"/>
                          <a:cs typeface="+mn-cs"/>
                        </a:rPr>
                        <a:t>각 운동 별 자세</a:t>
                      </a:r>
                      <a:r>
                        <a:rPr lang="en-US" altLang="ko-KR" sz="850" b="0">
                          <a:latin typeface="+mn-ea"/>
                          <a:ea typeface="+mn-ea"/>
                          <a:cs typeface="+mn-cs"/>
                        </a:rPr>
                        <a:t>, </a:t>
                      </a:r>
                      <a:r>
                        <a:rPr lang="ko-KR" altLang="en-US" sz="850" b="0">
                          <a:latin typeface="+mn-ea"/>
                          <a:ea typeface="+mn-ea"/>
                          <a:cs typeface="+mn-cs"/>
                        </a:rPr>
                        <a:t>잘못된 자세</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운동 횟수</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71876" rtl="0" eaLnBrk="1" latinLnBrk="1" hangingPunct="1">
                        <a:lnSpc>
                          <a:spcPct val="120000"/>
                        </a:lnSpc>
                        <a:spcBef>
                          <a:spcPts val="0"/>
                        </a:spcBef>
                        <a:spcAft>
                          <a:spcPts val="0"/>
                        </a:spcAft>
                        <a:buClrTx/>
                        <a:buFontTx/>
                        <a:buNone/>
                        <a:defRPr lang="ko-KR" altLang="en-US"/>
                      </a:pPr>
                      <a:r>
                        <a:rPr lang="ko-KR" altLang="en-US" sz="850" b="0">
                          <a:latin typeface="+mn-ea"/>
                          <a:ea typeface="+mn-ea"/>
                          <a:cs typeface="+mn-cs"/>
                        </a:rPr>
                        <a:t>뒤로 가기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en-US" altLang="ko-KR" sz="900"/>
              <a:t>3</a:t>
            </a:r>
            <a:endParaRPr lang="en-US" altLang="ko-KR" sz="900"/>
          </a:p>
        </p:txBody>
      </p:sp>
      <p:sp>
        <p:nvSpPr>
          <p:cNvPr id="10" name="Google Shape;298;p30"/>
          <p:cNvSpPr/>
          <p:nvPr/>
        </p:nvSpPr>
        <p:spPr>
          <a:xfrm>
            <a:off x="1831664" y="1772816"/>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1" name="Google Shape;300;p30"/>
          <p:cNvSpPr/>
          <p:nvPr/>
        </p:nvSpPr>
        <p:spPr>
          <a:xfrm>
            <a:off x="4135920" y="155679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5" name="Google Shape;300;p30"/>
          <p:cNvSpPr/>
          <p:nvPr/>
        </p:nvSpPr>
        <p:spPr>
          <a:xfrm>
            <a:off x="6096000" y="497717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5</a:t>
            </a:r>
            <a:endParaRPr kumimoji="0" lang="ko-KR" sz="1400" b="0" i="0" u="none" strike="noStrike" kern="0" cap="none" spc="0" normalizeH="0">
              <a:solidFill>
                <a:srgbClr val="434343"/>
              </a:solidFill>
              <a:effectLst/>
              <a:uLnTx/>
              <a:uFillTx/>
              <a:latin typeface="Arial"/>
              <a:cs typeface="Arial"/>
              <a:sym typeface="Arial"/>
            </a:endParaRPr>
          </a:p>
        </p:txBody>
      </p:sp>
      <p:pic>
        <p:nvPicPr>
          <p:cNvPr id="16" name="그림 15"/>
          <p:cNvPicPr>
            <a:picLocks noChangeAspect="1"/>
          </p:cNvPicPr>
          <p:nvPr/>
        </p:nvPicPr>
        <p:blipFill rotWithShape="1">
          <a:blip r:embed="rId3"/>
          <a:stretch>
            <a:fillRect/>
          </a:stretch>
        </p:blipFill>
        <p:spPr>
          <a:xfrm>
            <a:off x="4853862" y="2315796"/>
            <a:ext cx="2484276" cy="2553364"/>
          </a:xfrm>
          <a:prstGeom prst="rect">
            <a:avLst/>
          </a:prstGeom>
        </p:spPr>
      </p:pic>
      <p:sp>
        <p:nvSpPr>
          <p:cNvPr id="13" name="Google Shape;300;p30"/>
          <p:cNvSpPr/>
          <p:nvPr/>
        </p:nvSpPr>
        <p:spPr>
          <a:xfrm>
            <a:off x="6096000" y="189256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3</a:t>
            </a:r>
            <a:endParaRPr kumimoji="0" lang="ko-KR" sz="1400" b="0" i="0" u="none" strike="noStrike" kern="0" cap="none" spc="0" normalizeH="0">
              <a:solidFill>
                <a:srgbClr val="434343"/>
              </a:solidFill>
              <a:effectLst/>
              <a:uLnTx/>
              <a:uFillTx/>
              <a:latin typeface="Arial"/>
              <a:cs typeface="Arial"/>
              <a:sym typeface="Arial"/>
            </a:endParaRPr>
          </a:p>
        </p:txBody>
      </p:sp>
      <p:sp>
        <p:nvSpPr>
          <p:cNvPr id="14" name="Google Shape;300;p30"/>
          <p:cNvSpPr/>
          <p:nvPr/>
        </p:nvSpPr>
        <p:spPr>
          <a:xfrm>
            <a:off x="7464152" y="452086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lang="ko-KR" altLang="en-US"/>
            </a:pPr>
            <a:r>
              <a:rPr lang="ko-KR" altLang="en-US"/>
              <a:t>정보게시판</a:t>
            </a:r>
            <a:endParaRPr lang="ko-KR" altLang="en-US"/>
          </a:p>
        </p:txBody>
      </p:sp>
      <p:sp>
        <p:nvSpPr>
          <p:cNvPr id="4" name="텍스트 개체 틀 3"/>
          <p:cNvSpPr>
            <a:spLocks noGrp="1"/>
          </p:cNvSpPr>
          <p:nvPr>
            <p:ph type="body" sz="quarter" idx="10"/>
          </p:nvPr>
        </p:nvSpPr>
        <p:spPr/>
        <p:txBody>
          <a:bodyPr vert="horz" wrap="square" lIns="91440" tIns="45720" rIns="91440" bIns="45720" anchor="ctr" anchorCtr="0"/>
          <a:lstStyle/>
          <a:p>
            <a:pPr lvl="0">
              <a:defRPr lang="ko-KR" altLang="en-US"/>
            </a:pPr>
            <a:r>
              <a:rPr lang="ko-KR" altLang="en-US" sz="1200">
                <a:solidFill>
                  <a:schemeClr val="bg1">
                    <a:lumMod val="50000"/>
                  </a:schemeClr>
                </a:solidFill>
              </a:rPr>
              <a:t>사이트 관리자가 매주 운동</a:t>
            </a:r>
            <a:r>
              <a:rPr lang="en-US" altLang="ko-KR" sz="1200">
                <a:solidFill>
                  <a:schemeClr val="bg1">
                    <a:lumMod val="50000"/>
                  </a:schemeClr>
                </a:solidFill>
              </a:rPr>
              <a:t>, </a:t>
            </a:r>
            <a:r>
              <a:rPr lang="ko-KR" altLang="en-US" sz="1200">
                <a:solidFill>
                  <a:schemeClr val="bg1">
                    <a:lumMod val="50000"/>
                  </a:schemeClr>
                </a:solidFill>
              </a:rPr>
              <a:t>건강</a:t>
            </a:r>
            <a:r>
              <a:rPr lang="en-US" altLang="ko-KR" sz="1200">
                <a:solidFill>
                  <a:schemeClr val="bg1">
                    <a:lumMod val="50000"/>
                  </a:schemeClr>
                </a:solidFill>
              </a:rPr>
              <a:t>, </a:t>
            </a:r>
            <a:r>
              <a:rPr lang="ko-KR" altLang="en-US" sz="1200">
                <a:solidFill>
                  <a:schemeClr val="bg1">
                    <a:lumMod val="50000"/>
                  </a:schemeClr>
                </a:solidFill>
              </a:rPr>
              <a:t>식단 등 </a:t>
            </a:r>
            <a:endParaRPr lang="ko-KR" altLang="en-US" sz="1200">
              <a:solidFill>
                <a:schemeClr val="bg1">
                  <a:lumMod val="50000"/>
                </a:schemeClr>
              </a:solidFill>
            </a:endParaRPr>
          </a:p>
          <a:p>
            <a:pPr lvl="0">
              <a:defRPr lang="ko-KR" altLang="en-US"/>
            </a:pPr>
            <a:r>
              <a:rPr lang="ko-KR" altLang="en-US" sz="1200">
                <a:solidFill>
                  <a:schemeClr val="bg1">
                    <a:lumMod val="50000"/>
                  </a:schemeClr>
                </a:solidFill>
              </a:rPr>
              <a:t>다양한 주제의 기사를 업로드 합니다</a:t>
            </a:r>
            <a:r>
              <a:rPr lang="en-US" altLang="ko-KR" sz="1200">
                <a:solidFill>
                  <a:schemeClr val="bg1">
                    <a:lumMod val="50000"/>
                  </a:schemeClr>
                </a:solidFill>
              </a:rPr>
              <a:t>. </a:t>
            </a:r>
            <a:endParaRPr lang="ko-KR" altLang="en-US" sz="120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정보 게시판 메인 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정보게시판</a:t>
            </a:r>
            <a:endParaRPr lang="ko-KR" altLang="en-US"/>
          </a:p>
        </p:txBody>
      </p:sp>
      <p:graphicFrame>
        <p:nvGraphicFramePr>
          <p:cNvPr id="7" name="표 6"/>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관리자가 매주 게시글을 작성합니다.</a:t>
                      </a:r>
                      <a:endParaRPr lang="ko-KR" altLang="en-US" sz="800" b="0">
                        <a:solidFill>
                          <a:schemeClr val="tx1"/>
                        </a:solidFill>
                        <a:latin typeface="+mn-ea"/>
                        <a:ea typeface="+mn-ea"/>
                        <a:sym typeface="맑은 고딕"/>
                      </a:endParaRPr>
                    </a:p>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글 작성</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수정</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삭제는 관리자 페이지에서 가능합니다.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정보 게시판 배너</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solidFill>
                            <a:schemeClr val="tx1"/>
                          </a:solidFill>
                          <a:latin typeface="+mn-ea"/>
                          <a:ea typeface="+mn-ea"/>
                          <a:cs typeface="+mn-cs"/>
                        </a:rPr>
                        <a:t>2</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정보 게시글 카드 리스트</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1</a:t>
            </a:r>
            <a:endParaRPr lang="ko-KR" altLang="en-US" sz="900"/>
          </a:p>
        </p:txBody>
      </p:sp>
      <p:grpSp>
        <p:nvGrpSpPr>
          <p:cNvPr id="6" name="그룹 5"/>
          <p:cNvGrpSpPr>
            <a:grpSpLocks noChangeAspect="1"/>
          </p:cNvGrpSpPr>
          <p:nvPr/>
        </p:nvGrpSpPr>
        <p:grpSpPr>
          <a:xfrm rot="0">
            <a:off x="155340" y="809680"/>
            <a:ext cx="8324639" cy="5571648"/>
            <a:chOff x="767408" y="1305829"/>
            <a:chExt cx="7006161" cy="4555578"/>
          </a:xfrm>
        </p:grpSpPr>
        <p:pic>
          <p:nvPicPr>
            <p:cNvPr id="2" name="그림 1"/>
            <p:cNvPicPr>
              <a:picLocks noChangeAspect="1"/>
            </p:cNvPicPr>
            <p:nvPr/>
          </p:nvPicPr>
          <p:blipFill rotWithShape="1">
            <a:blip r:embed="rId2"/>
            <a:stretch>
              <a:fillRect/>
            </a:stretch>
          </p:blipFill>
          <p:spPr>
            <a:xfrm>
              <a:off x="767408" y="1305829"/>
              <a:ext cx="7006161" cy="1944216"/>
            </a:xfrm>
            <a:prstGeom prst="rect">
              <a:avLst/>
            </a:prstGeom>
          </p:spPr>
        </p:pic>
        <p:pic>
          <p:nvPicPr>
            <p:cNvPr id="3" name="그림 2"/>
            <p:cNvPicPr>
              <a:picLocks noChangeAspect="1"/>
            </p:cNvPicPr>
            <p:nvPr/>
          </p:nvPicPr>
          <p:blipFill rotWithShape="1">
            <a:blip r:embed="rId3"/>
            <a:stretch>
              <a:fillRect/>
            </a:stretch>
          </p:blipFill>
          <p:spPr>
            <a:xfrm>
              <a:off x="767408" y="3250045"/>
              <a:ext cx="7006161" cy="2611362"/>
            </a:xfrm>
            <a:prstGeom prst="rect">
              <a:avLst/>
            </a:prstGeom>
          </p:spPr>
        </p:pic>
      </p:grpSp>
      <p:sp>
        <p:nvSpPr>
          <p:cNvPr id="9" name="Google Shape;298;p30"/>
          <p:cNvSpPr/>
          <p:nvPr/>
        </p:nvSpPr>
        <p:spPr>
          <a:xfrm>
            <a:off x="139476" y="188082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0" name="Google Shape;298;p30"/>
          <p:cNvSpPr/>
          <p:nvPr/>
        </p:nvSpPr>
        <p:spPr>
          <a:xfrm>
            <a:off x="4079776" y="308070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2</a:t>
            </a:r>
            <a:endParaRPr kumimoji="0" lang="ko-KR" altLang="en-US"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rotWithShape="1">
          <a:blip r:embed="rId2"/>
          <a:stretch>
            <a:fillRect/>
          </a:stretch>
        </p:blipFill>
        <p:spPr>
          <a:xfrm>
            <a:off x="2351584" y="584684"/>
            <a:ext cx="4428492" cy="6033774"/>
          </a:xfrm>
          <a:prstGeom prst="rect">
            <a:avLst/>
          </a:prstGeom>
        </p:spPr>
      </p:pic>
      <p:sp>
        <p:nvSpPr>
          <p:cNvPr id="4" name="텍스트 개체 틀 3"/>
          <p:cNvSpPr>
            <a:spLocks noGrp="1"/>
          </p:cNvSpPr>
          <p:nvPr>
            <p:ph type="body" sz="quarter" idx="10"/>
          </p:nvPr>
        </p:nvSpPr>
        <p:spPr/>
        <p:txBody>
          <a:bodyPr/>
          <a:lstStyle/>
          <a:p>
            <a:pPr lvl="0">
              <a:defRPr lang="ko-KR" altLang="en-US"/>
            </a:pPr>
            <a:r>
              <a:rPr lang="ko-KR" altLang="en-US"/>
              <a:t>정보 게시판 디테일 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정보게시판</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kumimoji="0" lang="ko-KR" altLang="en-US" sz="800" b="0" i="0" u="none" strike="noStrike" kern="1200" cap="none" spc="0" normalizeH="0">
                          <a:solidFill>
                            <a:prstClr val="black"/>
                          </a:solidFill>
                          <a:effectLst/>
                          <a:uLnTx/>
                          <a:uFillTx/>
                          <a:latin typeface="맑은 고딕"/>
                          <a:ea typeface="+mn-ea"/>
                          <a:cs typeface="+mn-cs"/>
                          <a:sym typeface="맑은 고딕"/>
                        </a:rPr>
                        <a:t>관리자가 작성한 정보 게시물을 </a:t>
                      </a:r>
                      <a:r>
                        <a:rPr lang="ko-KR" altLang="en-US" sz="800" b="0">
                          <a:solidFill>
                            <a:schemeClr val="tx1"/>
                          </a:solidFill>
                          <a:latin typeface="+mn-ea"/>
                          <a:ea typeface="+mn-ea"/>
                          <a:sym typeface="맑은 고딕"/>
                        </a:rPr>
                        <a:t>확인할 수 있습니다.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정보 게시글 디테일 페이지</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en-US" altLang="ko-KR" sz="900"/>
              <a:t>2</a:t>
            </a:r>
            <a:endParaRPr lang="en-US" altLang="ko-KR" sz="900"/>
          </a:p>
        </p:txBody>
      </p:sp>
      <p:sp>
        <p:nvSpPr>
          <p:cNvPr id="9" name="Google Shape;298;p30"/>
          <p:cNvSpPr/>
          <p:nvPr/>
        </p:nvSpPr>
        <p:spPr>
          <a:xfrm>
            <a:off x="2855640" y="108874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lang="ko-KR" altLang="en-US"/>
            </a:pPr>
            <a:r>
              <a:rPr lang="ko-KR" altLang="en-US"/>
              <a:t>화상 클래스</a:t>
            </a:r>
            <a:endParaRPr lang="ko-KR" altLang="en-US"/>
          </a:p>
        </p:txBody>
      </p:sp>
      <p:sp>
        <p:nvSpPr>
          <p:cNvPr id="4" name="텍스트 개체 틀 3"/>
          <p:cNvSpPr>
            <a:spLocks noGrp="1"/>
          </p:cNvSpPr>
          <p:nvPr>
            <p:ph type="body" sz="quarter" idx="10"/>
          </p:nvPr>
        </p:nvSpPr>
        <p:spPr/>
        <p:txBody>
          <a:bodyPr vert="horz" wrap="square" lIns="91440" tIns="45720" rIns="91440" bIns="45720" anchor="ctr" anchorCtr="0"/>
          <a:lstStyle/>
          <a:p>
            <a:pPr lvl="0">
              <a:defRPr lang="ko-KR" altLang="en-US"/>
            </a:pPr>
            <a:r>
              <a:rPr lang="ko-KR" altLang="en-US" sz="1200">
                <a:solidFill>
                  <a:schemeClr val="bg1">
                    <a:lumMod val="50000"/>
                  </a:schemeClr>
                </a:solidFill>
              </a:rPr>
              <a:t>전문 트레이너에게 화상으로 수업을 받을 수 있습니다.</a:t>
            </a:r>
            <a:endParaRPr lang="ko-KR" altLang="en-US" sz="120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화상 클래스 리스트</a:t>
            </a:r>
            <a:r>
              <a:rPr lang="en-US" altLang="ko-KR"/>
              <a:t> </a:t>
            </a:r>
            <a:r>
              <a:rPr lang="ko-KR" altLang="en-US"/>
              <a:t>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화상 클래스</a:t>
            </a:r>
            <a:endParaRPr lang="ko-KR" altLang="en-US"/>
          </a:p>
        </p:txBody>
      </p:sp>
      <p:graphicFrame>
        <p:nvGraphicFramePr>
          <p:cNvPr id="7" name="표 6"/>
          <p:cNvGraphicFramePr>
            <a:graphicFrameLocks noGrp="1"/>
          </p:cNvGraphicFramePr>
          <p:nvPr/>
        </p:nvGraphicFramePr>
        <p:xfrm>
          <a:off x="8688288" y="476672"/>
          <a:ext cx="3385390" cy="1769933"/>
        </p:xfrm>
        <a:graphic>
          <a:graphicData uri="http://schemas.openxmlformats.org/drawingml/2006/table">
            <a:tbl>
              <a:tblPr firstRow="1" bandRow="1">
                <a:tableStyleId>{5C22544A-7EE6-4342-B048-85BDC9FD1C3A}</a:tableStyleId>
              </a:tblPr>
              <a:tblGrid>
                <a:gridCol w="402160"/>
                <a:gridCol w="298323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전문 트레이너들이 화상 클래스를 개설해 수익을 창출할 수 있습니다.</a:t>
                      </a:r>
                      <a:endParaRPr lang="ko-KR" altLang="en-US" sz="800" b="0">
                        <a:solidFill>
                          <a:schemeClr val="tx1"/>
                        </a:solidFill>
                        <a:latin typeface="+mn-ea"/>
                        <a:ea typeface="+mn-ea"/>
                        <a:sym typeface="맑은 고딕"/>
                      </a:endParaRPr>
                    </a:p>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일반 회원들은 트레이너들의 클래스 카드를 클릭하면 해당 클래스를 수강할 수 있습니다.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ko-KR" altLang="en-US"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en-US" altLang="ko-KR" sz="850" b="0">
                          <a:latin typeface="+mn-ea"/>
                          <a:ea typeface="+mn-ea"/>
                          <a:cs typeface="+mn-cs"/>
                        </a:rPr>
                        <a:t>"</a:t>
                      </a:r>
                      <a:r>
                        <a:rPr lang="ko-KR" altLang="en-US" sz="850" b="0">
                          <a:latin typeface="+mn-ea"/>
                          <a:ea typeface="+mn-ea"/>
                          <a:cs typeface="+mn-cs"/>
                        </a:rPr>
                        <a:t>로그인 후 이용할 수 있습니다.</a:t>
                      </a:r>
                      <a:r>
                        <a:rPr lang="en-US" altLang="ko-KR" sz="850" b="0">
                          <a:latin typeface="+mn-ea"/>
                          <a:ea typeface="+mn-ea"/>
                          <a:cs typeface="+mn-cs"/>
                        </a:rPr>
                        <a:t>"</a:t>
                      </a:r>
                      <a:r>
                        <a:rPr lang="ko-KR" altLang="en-US" sz="850" b="0">
                          <a:latin typeface="+mn-ea"/>
                          <a:ea typeface="+mn-ea"/>
                          <a:cs typeface="+mn-cs"/>
                        </a:rPr>
                        <a:t> 메세지 (로그인</a:t>
                      </a:r>
                      <a:r>
                        <a:rPr lang="en-US" altLang="ko-KR" sz="850" b="0">
                          <a:latin typeface="+mn-ea"/>
                          <a:ea typeface="+mn-ea"/>
                          <a:cs typeface="+mn-cs"/>
                        </a:rPr>
                        <a:t> X)</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solidFill>
                            <a:schemeClr val="tx1"/>
                          </a:solidFill>
                          <a:latin typeface="+mn-ea"/>
                          <a:ea typeface="+mn-ea"/>
                          <a:cs typeface="+mn-cs"/>
                        </a:rPr>
                        <a:t>2</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화상 클래스 카드 리스트 (로그인</a:t>
                      </a:r>
                      <a:r>
                        <a:rPr lang="en-US" altLang="ko-KR" sz="850" b="0">
                          <a:latin typeface="+mn-ea"/>
                          <a:ea typeface="+mn-ea"/>
                          <a:cs typeface="+mn-cs"/>
                        </a:rPr>
                        <a:t> O)</a:t>
                      </a:r>
                      <a:r>
                        <a:rPr lang="ko-KR" altLang="en-US" sz="850" b="0">
                          <a:latin typeface="+mn-ea"/>
                          <a:ea typeface="+mn-ea"/>
                          <a:cs typeface="+mn-cs"/>
                        </a:rPr>
                        <a:t> </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화상 클래스 등록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1</a:t>
            </a:r>
            <a:endParaRPr lang="ko-KR" altLang="en-US" sz="900"/>
          </a:p>
        </p:txBody>
      </p:sp>
      <p:sp>
        <p:nvSpPr>
          <p:cNvPr id="9" name="타원 8"/>
          <p:cNvSpPr/>
          <p:nvPr/>
        </p:nvSpPr>
        <p:spPr>
          <a:xfrm>
            <a:off x="5555940" y="4293096"/>
            <a:ext cx="288032" cy="25202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lang="ko-KR" altLang="en-US"/>
            </a:pPr>
            <a:r>
              <a:rPr lang="en-US" altLang="ko-KR"/>
              <a:t>2</a:t>
            </a:r>
            <a:endParaRPr lang="ko-KR" altLang="en-US"/>
          </a:p>
        </p:txBody>
      </p:sp>
      <p:grpSp>
        <p:nvGrpSpPr>
          <p:cNvPr id="13" name=""/>
          <p:cNvGrpSpPr>
            <a:grpSpLocks noChangeAspect="1"/>
          </p:cNvGrpSpPr>
          <p:nvPr/>
        </p:nvGrpSpPr>
        <p:grpSpPr>
          <a:xfrm rot="0">
            <a:off x="623392" y="476672"/>
            <a:ext cx="7354093" cy="6264696"/>
            <a:chOff x="147624" y="476672"/>
            <a:chExt cx="8324640" cy="7596844"/>
          </a:xfrm>
        </p:grpSpPr>
        <p:pic>
          <p:nvPicPr>
            <p:cNvPr id="12" name=""/>
            <p:cNvPicPr>
              <a:picLocks noChangeAspect="1"/>
            </p:cNvPicPr>
            <p:nvPr/>
          </p:nvPicPr>
          <p:blipFill rotWithShape="1">
            <a:blip r:embed="rId2"/>
            <a:stretch>
              <a:fillRect/>
            </a:stretch>
          </p:blipFill>
          <p:spPr>
            <a:xfrm>
              <a:off x="147624" y="476672"/>
              <a:ext cx="8324640" cy="4280344"/>
            </a:xfrm>
            <a:prstGeom prst="rect">
              <a:avLst/>
            </a:prstGeom>
          </p:spPr>
        </p:pic>
        <p:pic>
          <p:nvPicPr>
            <p:cNvPr id="2" name="그림 1"/>
            <p:cNvPicPr>
              <a:picLocks noChangeAspect="1"/>
            </p:cNvPicPr>
            <p:nvPr/>
          </p:nvPicPr>
          <p:blipFill rotWithShape="1">
            <a:blip r:embed="rId3"/>
            <a:srcRect t="11960" r="90" b="4300"/>
            <a:stretch>
              <a:fillRect/>
            </a:stretch>
          </p:blipFill>
          <p:spPr>
            <a:xfrm>
              <a:off x="155340" y="4797152"/>
              <a:ext cx="8316924" cy="3276364"/>
            </a:xfrm>
            <a:prstGeom prst="rect">
              <a:avLst/>
            </a:prstGeom>
          </p:spPr>
        </p:pic>
      </p:grpSp>
      <p:sp>
        <p:nvSpPr>
          <p:cNvPr id="10" name="Google Shape;298;p30"/>
          <p:cNvSpPr/>
          <p:nvPr/>
        </p:nvSpPr>
        <p:spPr>
          <a:xfrm>
            <a:off x="2855640" y="3573016"/>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1" name="Google Shape;300;p30"/>
          <p:cNvSpPr/>
          <p:nvPr/>
        </p:nvSpPr>
        <p:spPr>
          <a:xfrm>
            <a:off x="4135920" y="3944796"/>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4" name="Google Shape;300;p30"/>
          <p:cNvSpPr/>
          <p:nvPr/>
        </p:nvSpPr>
        <p:spPr>
          <a:xfrm>
            <a:off x="5432064" y="634532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3</a:t>
            </a:r>
            <a:endParaRPr kumimoji="0" lang="en-US" altLang="ko-KR"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a:defRPr lang="ko-KR" altLang="en-US"/>
            </a:pPr>
            <a:r>
              <a:rPr lang="ko-KR" altLang="en-US"/>
              <a:t>화상 클래스 디테일</a:t>
            </a:r>
            <a:r>
              <a:rPr lang="en-US" altLang="ko-KR"/>
              <a:t> </a:t>
            </a:r>
            <a:r>
              <a:rPr lang="ko-KR" altLang="en-US"/>
              <a:t>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화상 클래스</a:t>
            </a:r>
            <a:endParaRPr lang="ko-KR" altLang="en-US"/>
          </a:p>
        </p:txBody>
      </p:sp>
      <p:graphicFrame>
        <p:nvGraphicFramePr>
          <p:cNvPr id="7" name="표 6"/>
          <p:cNvGraphicFramePr>
            <a:graphicFrameLocks noGrp="1"/>
          </p:cNvGraphicFramePr>
          <p:nvPr/>
        </p:nvGraphicFramePr>
        <p:xfrm>
          <a:off x="8686800" y="475200"/>
          <a:ext cx="3386441" cy="3309044"/>
        </p:xfrm>
        <a:graphic>
          <a:graphicData uri="http://schemas.openxmlformats.org/drawingml/2006/table">
            <a:tbl>
              <a:tblPr firstRow="1" bandRow="1">
                <a:tableStyleId>{5C22544A-7EE6-4342-B048-85BDC9FD1C3A}</a:tableStyleId>
              </a:tblPr>
              <a:tblGrid>
                <a:gridCol w="403211"/>
                <a:gridCol w="2983230"/>
              </a:tblGrid>
              <a:tr h="258695">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583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전문 트레이너들이 진행할 화상 클래스에 대한 정보를 안내받을 수 있습니다.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83064">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화상 클래스 제목</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solidFill>
                            <a:schemeClr val="tx1"/>
                          </a:solidFill>
                          <a:latin typeface="+mn-ea"/>
                          <a:ea typeface="+mn-ea"/>
                          <a:cs typeface="+mn-cs"/>
                        </a:rPr>
                        <a:t>2</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화상 클래스 가격</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solidFill>
                            <a:schemeClr val="tx1"/>
                          </a:solidFill>
                          <a:latin typeface="+mn-ea"/>
                          <a:ea typeface="+mn-ea"/>
                          <a:cs typeface="+mn-cs"/>
                        </a:rPr>
                        <a:t>3</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화상 클래스 수강기간</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화상 클래스 이미지</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31328"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화상 클래스 내용</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6</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noAutofit/>
                    </a:bodyPr>
                    <a:p>
                      <a:pPr algn="just" latinLnBrk="1">
                        <a:lnSpc>
                          <a:spcPct val="120000"/>
                        </a:lnSpc>
                        <a:defRPr lang="ko-KR" altLang="en-US"/>
                      </a:pPr>
                      <a:r>
                        <a:rPr lang="ko-KR" altLang="en-US" sz="850" b="0">
                          <a:latin typeface="+mn-ea"/>
                          <a:ea typeface="+mn-ea"/>
                          <a:cs typeface="+mn-cs"/>
                        </a:rPr>
                        <a:t>수강하기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7</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noAutofit/>
                    </a:bodyPr>
                    <a:p>
                      <a:pPr algn="just" latinLnBrk="1">
                        <a:lnSpc>
                          <a:spcPct val="120000"/>
                        </a:lnSpc>
                        <a:defRPr lang="ko-KR" altLang="en-US"/>
                      </a:pPr>
                      <a:r>
                        <a:rPr lang="ko-KR" altLang="en-US" sz="850" b="0">
                          <a:latin typeface="+mn-ea"/>
                          <a:ea typeface="+mn-ea"/>
                          <a:cs typeface="+mn-cs"/>
                        </a:rPr>
                        <a:t>시작하기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83064">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8</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현재 보고 있는 클래스 외에 다른 클래스 카드 리스트</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en-US" altLang="ko-KR" sz="900"/>
              <a:t>2</a:t>
            </a:r>
            <a:endParaRPr lang="en-US" altLang="ko-KR" sz="900"/>
          </a:p>
        </p:txBody>
      </p:sp>
      <p:pic>
        <p:nvPicPr>
          <p:cNvPr id="2" name="그림 1"/>
          <p:cNvPicPr>
            <a:picLocks noChangeAspect="1"/>
          </p:cNvPicPr>
          <p:nvPr/>
        </p:nvPicPr>
        <p:blipFill rotWithShape="1">
          <a:blip r:embed="rId2"/>
          <a:stretch>
            <a:fillRect/>
          </a:stretch>
        </p:blipFill>
        <p:spPr>
          <a:xfrm>
            <a:off x="2058389" y="691814"/>
            <a:ext cx="4879669" cy="2053110"/>
          </a:xfrm>
          <a:prstGeom prst="rect">
            <a:avLst/>
          </a:prstGeom>
        </p:spPr>
      </p:pic>
      <p:pic>
        <p:nvPicPr>
          <p:cNvPr id="3" name="그림 2"/>
          <p:cNvPicPr>
            <a:picLocks noChangeAspect="1"/>
          </p:cNvPicPr>
          <p:nvPr/>
        </p:nvPicPr>
        <p:blipFill rotWithShape="1">
          <a:blip r:embed="rId3"/>
          <a:stretch>
            <a:fillRect/>
          </a:stretch>
        </p:blipFill>
        <p:spPr>
          <a:xfrm>
            <a:off x="2063552" y="2744924"/>
            <a:ext cx="4737870" cy="1996603"/>
          </a:xfrm>
          <a:prstGeom prst="rect">
            <a:avLst/>
          </a:prstGeom>
        </p:spPr>
      </p:pic>
      <p:pic>
        <p:nvPicPr>
          <p:cNvPr id="6" name="그림 5"/>
          <p:cNvPicPr>
            <a:picLocks noChangeAspect="1"/>
          </p:cNvPicPr>
          <p:nvPr/>
        </p:nvPicPr>
        <p:blipFill rotWithShape="1">
          <a:blip r:embed="rId4"/>
          <a:stretch>
            <a:fillRect/>
          </a:stretch>
        </p:blipFill>
        <p:spPr>
          <a:xfrm>
            <a:off x="2061583" y="4725144"/>
            <a:ext cx="4739839" cy="1679214"/>
          </a:xfrm>
          <a:prstGeom prst="rect">
            <a:avLst/>
          </a:prstGeom>
        </p:spPr>
      </p:pic>
      <p:sp>
        <p:nvSpPr>
          <p:cNvPr id="15" name="Google Shape;298;p30"/>
          <p:cNvSpPr/>
          <p:nvPr/>
        </p:nvSpPr>
        <p:spPr>
          <a:xfrm>
            <a:off x="4475820" y="84845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6" name="Google Shape;300;p30"/>
          <p:cNvSpPr/>
          <p:nvPr/>
        </p:nvSpPr>
        <p:spPr>
          <a:xfrm>
            <a:off x="6096000" y="119675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7" name="Google Shape;302;p30"/>
          <p:cNvSpPr/>
          <p:nvPr/>
        </p:nvSpPr>
        <p:spPr>
          <a:xfrm>
            <a:off x="1739516" y="117248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
        <p:nvSpPr>
          <p:cNvPr id="18" name="Google Shape;302;p30"/>
          <p:cNvSpPr/>
          <p:nvPr/>
        </p:nvSpPr>
        <p:spPr>
          <a:xfrm>
            <a:off x="4856000" y="156853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3</a:t>
            </a:r>
            <a:endParaRPr kumimoji="0" lang="ko-KR" sz="1400" b="0" i="0" u="none" strike="noStrike" kern="0" cap="none" spc="0" normalizeH="0">
              <a:solidFill>
                <a:srgbClr val="434343"/>
              </a:solidFill>
              <a:effectLst/>
              <a:uLnTx/>
              <a:uFillTx/>
              <a:latin typeface="Arial"/>
              <a:cs typeface="Arial"/>
              <a:sym typeface="Arial"/>
            </a:endParaRPr>
          </a:p>
        </p:txBody>
      </p:sp>
      <p:sp>
        <p:nvSpPr>
          <p:cNvPr id="19" name="Google Shape;302;p30"/>
          <p:cNvSpPr/>
          <p:nvPr/>
        </p:nvSpPr>
        <p:spPr>
          <a:xfrm>
            <a:off x="1739516" y="2312876"/>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5</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0" name="Google Shape;302;p30"/>
          <p:cNvSpPr/>
          <p:nvPr/>
        </p:nvSpPr>
        <p:spPr>
          <a:xfrm>
            <a:off x="6096000" y="202484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792667"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6</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1" name="Google Shape;302;p30"/>
          <p:cNvSpPr/>
          <p:nvPr/>
        </p:nvSpPr>
        <p:spPr>
          <a:xfrm>
            <a:off x="3719736" y="311670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767897"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8</a:t>
            </a:r>
            <a:endParaRPr kumimoji="0" lang="ko-KR" altLang="en-US" sz="1400" b="0" i="0" u="none" strike="noStrike" kern="0" cap="none" spc="0" normalizeH="0">
              <a:solidFill>
                <a:srgbClr val="434343"/>
              </a:solidFill>
              <a:effectLst/>
              <a:uLnTx/>
              <a:uFillTx/>
              <a:latin typeface="Arial"/>
              <a:cs typeface="Arial"/>
              <a:sym typeface="Arial"/>
            </a:endParaRPr>
          </a:p>
        </p:txBody>
      </p:sp>
      <p:pic>
        <p:nvPicPr>
          <p:cNvPr id="22" name="그림 8"/>
          <p:cNvPicPr>
            <a:picLocks noChangeAspect="1"/>
          </p:cNvPicPr>
          <p:nvPr/>
        </p:nvPicPr>
        <p:blipFill rotWithShape="1">
          <a:blip r:embed="rId5"/>
          <a:srcRect t="21840" r="460"/>
          <a:stretch>
            <a:fillRect/>
          </a:stretch>
        </p:blipFill>
        <p:spPr>
          <a:xfrm>
            <a:off x="6580142" y="1196752"/>
            <a:ext cx="2000134" cy="1246749"/>
          </a:xfrm>
          <a:prstGeom prst="rect">
            <a:avLst/>
          </a:prstGeom>
        </p:spPr>
      </p:pic>
      <p:sp>
        <p:nvSpPr>
          <p:cNvPr id="23" name="Google Shape;302;p30"/>
          <p:cNvSpPr/>
          <p:nvPr/>
        </p:nvSpPr>
        <p:spPr>
          <a:xfrm>
            <a:off x="7988348" y="2072587"/>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lang="ko-KR" altLang="en-US" sz="1400" kern="0">
                <a:solidFill>
                  <a:srgbClr val="434343"/>
                </a:solidFill>
                <a:latin typeface="Arial"/>
                <a:cs typeface="Arial"/>
                <a:sym typeface="Arial"/>
              </a:rPr>
              <a:t>7</a:t>
            </a:r>
            <a:endParaRPr lang="ko-KR" altLang="en-US" sz="1400" kern="0">
              <a:solidFill>
                <a:srgbClr val="434343"/>
              </a:solidFill>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a:defRPr lang="ko-KR" altLang="en-US"/>
            </a:pPr>
            <a:r>
              <a:rPr lang="ko-KR" altLang="en-US"/>
              <a:t>화상 클래스 화상미팅</a:t>
            </a:r>
            <a:r>
              <a:rPr lang="en-US" altLang="ko-KR"/>
              <a:t> </a:t>
            </a:r>
            <a:r>
              <a:rPr lang="ko-KR" altLang="en-US"/>
              <a:t>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화상 클래스</a:t>
            </a:r>
            <a:endParaRPr lang="ko-KR" altLang="en-US"/>
          </a:p>
        </p:txBody>
      </p:sp>
      <p:graphicFrame>
        <p:nvGraphicFramePr>
          <p:cNvPr id="7" name="표 6"/>
          <p:cNvGraphicFramePr>
            <a:graphicFrameLocks noGrp="1"/>
          </p:cNvGraphicFramePr>
          <p:nvPr/>
        </p:nvGraphicFramePr>
        <p:xfrm>
          <a:off x="8688288" y="476672"/>
          <a:ext cx="3384376" cy="2496957"/>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화상 클래스를 수강하여 전문 트레이너와 1:1로 수업을 진행할 수 있습니다.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사용자의 닉네임을 입력창</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solidFill>
                            <a:schemeClr val="tx1"/>
                          </a:solidFill>
                          <a:latin typeface="+mn-ea"/>
                          <a:ea typeface="+mn-ea"/>
                          <a:cs typeface="+mn-cs"/>
                        </a:rPr>
                        <a:t>2</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사용자의 로그인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트레이너의 닉네임을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트레이너 초대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사용자의 웹 캠 화면</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6</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트레이너의 웹캠화면</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en-US" altLang="ko-KR" sz="900"/>
              <a:t>3</a:t>
            </a:r>
            <a:endParaRPr lang="en-US" altLang="ko-KR" sz="900"/>
          </a:p>
        </p:txBody>
      </p:sp>
      <p:pic>
        <p:nvPicPr>
          <p:cNvPr id="2" name="그림 1"/>
          <p:cNvPicPr>
            <a:picLocks noChangeAspect="1"/>
          </p:cNvPicPr>
          <p:nvPr/>
        </p:nvPicPr>
        <p:blipFill rotWithShape="1">
          <a:blip r:embed="rId2"/>
          <a:stretch>
            <a:fillRect/>
          </a:stretch>
        </p:blipFill>
        <p:spPr>
          <a:xfrm>
            <a:off x="155340" y="872716"/>
            <a:ext cx="5533116" cy="2608095"/>
          </a:xfrm>
          <a:prstGeom prst="rect">
            <a:avLst/>
          </a:prstGeom>
        </p:spPr>
      </p:pic>
      <p:sp>
        <p:nvSpPr>
          <p:cNvPr id="11" name="Google Shape;298;p30"/>
          <p:cNvSpPr/>
          <p:nvPr/>
        </p:nvSpPr>
        <p:spPr>
          <a:xfrm>
            <a:off x="2855640" y="1952836"/>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pic>
        <p:nvPicPr>
          <p:cNvPr id="12" name="그림 11"/>
          <p:cNvPicPr>
            <a:picLocks noChangeAspect="1"/>
          </p:cNvPicPr>
          <p:nvPr/>
        </p:nvPicPr>
        <p:blipFill rotWithShape="1">
          <a:blip r:embed="rId3"/>
          <a:stretch>
            <a:fillRect/>
          </a:stretch>
        </p:blipFill>
        <p:spPr>
          <a:xfrm>
            <a:off x="155340" y="3714845"/>
            <a:ext cx="5533116" cy="2592827"/>
          </a:xfrm>
          <a:prstGeom prst="rect">
            <a:avLst/>
          </a:prstGeom>
        </p:spPr>
      </p:pic>
      <p:sp>
        <p:nvSpPr>
          <p:cNvPr id="13" name="Google Shape;298;p30"/>
          <p:cNvSpPr/>
          <p:nvPr/>
        </p:nvSpPr>
        <p:spPr>
          <a:xfrm>
            <a:off x="3150228" y="4743136"/>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3</a:t>
            </a:r>
            <a:endParaRPr kumimoji="0" lang="ko-KR" altLang="en-US" sz="1400" b="0" i="0" u="none" strike="noStrike" kern="0" cap="none" spc="0" normalizeH="0">
              <a:solidFill>
                <a:srgbClr val="434343"/>
              </a:solidFill>
              <a:effectLst/>
              <a:uLnTx/>
              <a:uFillTx/>
              <a:latin typeface="Arial"/>
              <a:cs typeface="Arial"/>
              <a:sym typeface="Arial"/>
            </a:endParaRPr>
          </a:p>
        </p:txBody>
      </p:sp>
      <p:pic>
        <p:nvPicPr>
          <p:cNvPr id="6" name="그림 5"/>
          <p:cNvPicPr>
            <a:picLocks noChangeAspect="1"/>
          </p:cNvPicPr>
          <p:nvPr/>
        </p:nvPicPr>
        <p:blipFill rotWithShape="1">
          <a:blip r:embed="rId4"/>
          <a:stretch>
            <a:fillRect/>
          </a:stretch>
        </p:blipFill>
        <p:spPr>
          <a:xfrm>
            <a:off x="3734460" y="2503643"/>
            <a:ext cx="4712529" cy="2124236"/>
          </a:xfrm>
          <a:prstGeom prst="rect">
            <a:avLst/>
          </a:prstGeom>
        </p:spPr>
      </p:pic>
      <p:sp>
        <p:nvSpPr>
          <p:cNvPr id="14" name="Google Shape;298;p30"/>
          <p:cNvSpPr/>
          <p:nvPr/>
        </p:nvSpPr>
        <p:spPr>
          <a:xfrm>
            <a:off x="4907868" y="3243880"/>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5</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15" name="Google Shape;298;p30"/>
          <p:cNvSpPr/>
          <p:nvPr/>
        </p:nvSpPr>
        <p:spPr>
          <a:xfrm>
            <a:off x="6204012" y="3267225"/>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6</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17" name="Google Shape;298;p30"/>
          <p:cNvSpPr/>
          <p:nvPr/>
        </p:nvSpPr>
        <p:spPr>
          <a:xfrm>
            <a:off x="2862196" y="2528900"/>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8" name="Google Shape;298;p30"/>
          <p:cNvSpPr/>
          <p:nvPr/>
        </p:nvSpPr>
        <p:spPr>
          <a:xfrm>
            <a:off x="2790188" y="5337212"/>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4</a:t>
            </a:r>
            <a:endParaRPr kumimoji="0" lang="ko-KR" altLang="en-US"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화상 클래스 업로드</a:t>
            </a:r>
            <a:r>
              <a:rPr lang="en-US" altLang="ko-KR"/>
              <a:t> </a:t>
            </a:r>
            <a:r>
              <a:rPr lang="ko-KR" altLang="en-US"/>
              <a:t>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화상 클래스</a:t>
            </a:r>
            <a:endParaRPr lang="ko-KR" altLang="en-US"/>
          </a:p>
        </p:txBody>
      </p:sp>
      <p:graphicFrame>
        <p:nvGraphicFramePr>
          <p:cNvPr id="7" name="표 6"/>
          <p:cNvGraphicFramePr>
            <a:graphicFrameLocks noGrp="1"/>
          </p:cNvGraphicFramePr>
          <p:nvPr/>
        </p:nvGraphicFramePr>
        <p:xfrm>
          <a:off x="8688288" y="476672"/>
          <a:ext cx="3384376" cy="2578871"/>
        </p:xfrm>
        <a:graphic>
          <a:graphicData uri="http://schemas.openxmlformats.org/drawingml/2006/table">
            <a:tbl>
              <a:tblPr firstRow="1" bandRow="1">
                <a:tableStyleId>{5C22544A-7EE6-4342-B048-85BDC9FD1C3A}</a:tableStyleId>
              </a:tblPr>
              <a:tblGrid>
                <a:gridCol w="403256"/>
                <a:gridCol w="2981120"/>
              </a:tblGrid>
              <a:tr h="142879">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290809">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전문 트레이너들은 화상 클래스를 업로드 할 수 있습니다.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57908">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클래스 이름 입력창</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클래스 진행 트레이너 이름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클래스 내용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클래스 가격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클래스 시작일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6</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클래스 종료일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7</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클래스 수강인원 입력창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57908">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8</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업로드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4</a:t>
            </a:r>
            <a:endParaRPr lang="ko-KR" altLang="en-US" sz="900"/>
          </a:p>
        </p:txBody>
      </p:sp>
      <p:pic>
        <p:nvPicPr>
          <p:cNvPr id="2" name="그림 1"/>
          <p:cNvPicPr>
            <a:picLocks noChangeAspect="1"/>
          </p:cNvPicPr>
          <p:nvPr/>
        </p:nvPicPr>
        <p:blipFill rotWithShape="1">
          <a:blip r:embed="rId2"/>
          <a:stretch>
            <a:fillRect/>
          </a:stretch>
        </p:blipFill>
        <p:spPr>
          <a:xfrm>
            <a:off x="839416" y="584684"/>
            <a:ext cx="6929434" cy="3258766"/>
          </a:xfrm>
          <a:prstGeom prst="rect">
            <a:avLst/>
          </a:prstGeom>
        </p:spPr>
      </p:pic>
      <p:pic>
        <p:nvPicPr>
          <p:cNvPr id="3" name="그림 2"/>
          <p:cNvPicPr>
            <a:picLocks noChangeAspect="1"/>
          </p:cNvPicPr>
          <p:nvPr/>
        </p:nvPicPr>
        <p:blipFill rotWithShape="1">
          <a:blip r:embed="rId3"/>
          <a:stretch>
            <a:fillRect/>
          </a:stretch>
        </p:blipFill>
        <p:spPr>
          <a:xfrm>
            <a:off x="911424" y="3681028"/>
            <a:ext cx="6826963" cy="2627434"/>
          </a:xfrm>
          <a:prstGeom prst="rect">
            <a:avLst/>
          </a:prstGeom>
        </p:spPr>
      </p:pic>
      <p:sp>
        <p:nvSpPr>
          <p:cNvPr id="10" name="Google Shape;298;p30"/>
          <p:cNvSpPr/>
          <p:nvPr/>
        </p:nvSpPr>
        <p:spPr>
          <a:xfrm>
            <a:off x="2351584" y="1610788"/>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0" indent="0" algn="ctr" defTabSz="844630"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24" name="Google Shape;298;p30"/>
          <p:cNvSpPr/>
          <p:nvPr/>
        </p:nvSpPr>
        <p:spPr>
          <a:xfrm>
            <a:off x="2358140" y="1934823"/>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2</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5" name="Google Shape;298;p30"/>
          <p:cNvSpPr/>
          <p:nvPr/>
        </p:nvSpPr>
        <p:spPr>
          <a:xfrm>
            <a:off x="2394144" y="3311982"/>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3</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6" name="Google Shape;298;p30"/>
          <p:cNvSpPr/>
          <p:nvPr/>
        </p:nvSpPr>
        <p:spPr>
          <a:xfrm>
            <a:off x="2387588" y="4653136"/>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4</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7" name="Google Shape;298;p30"/>
          <p:cNvSpPr/>
          <p:nvPr/>
        </p:nvSpPr>
        <p:spPr>
          <a:xfrm>
            <a:off x="2394144" y="4959160"/>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5</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8" name="Google Shape;298;p30"/>
          <p:cNvSpPr/>
          <p:nvPr/>
        </p:nvSpPr>
        <p:spPr>
          <a:xfrm>
            <a:off x="2387588" y="5247192"/>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6</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9" name="Google Shape;298;p30"/>
          <p:cNvSpPr/>
          <p:nvPr/>
        </p:nvSpPr>
        <p:spPr>
          <a:xfrm>
            <a:off x="2387588" y="5553236"/>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7</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30" name="Google Shape;298;p30"/>
          <p:cNvSpPr/>
          <p:nvPr/>
        </p:nvSpPr>
        <p:spPr>
          <a:xfrm>
            <a:off x="3071664" y="5967272"/>
            <a:ext cx="245472" cy="234036"/>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8</a:t>
            </a:r>
            <a:endParaRPr kumimoji="0" lang="ko-KR" altLang="en-US"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메인 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메인 페이지</a:t>
            </a:r>
            <a:endParaRPr lang="ko-KR" altLang="en-US"/>
          </a:p>
        </p:txBody>
      </p:sp>
      <p:graphicFrame>
        <p:nvGraphicFramePr>
          <p:cNvPr id="7" name="표 6"/>
          <p:cNvGraphicFramePr>
            <a:graphicFrameLocks noGrp="1"/>
          </p:cNvGraphicFramePr>
          <p:nvPr/>
        </p:nvGraphicFramePr>
        <p:xfrm>
          <a:off x="8688288" y="476672"/>
          <a:ext cx="3384376" cy="2496957"/>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71876"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71876"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71876" rtl="0" eaLnBrk="1" latinLnBrk="1" hangingPunct="1">
                        <a:lnSpc>
                          <a:spcPct val="120000"/>
                        </a:lnSpc>
                        <a:spcBef>
                          <a:spcPts val="0"/>
                        </a:spcBef>
                        <a:spcAft>
                          <a:spcPts val="0"/>
                        </a:spcAft>
                        <a:buClrTx/>
                        <a:buFont typeface="Arial"/>
                        <a:buChar char="•"/>
                        <a:defRPr lang="ko-KR"/>
                      </a:pPr>
                      <a:r>
                        <a:rPr lang="en-US" altLang="ko-KR" sz="800" b="0">
                          <a:solidFill>
                            <a:schemeClr val="tx1"/>
                          </a:solidFill>
                          <a:latin typeface="+mn-ea"/>
                          <a:ea typeface="+mn-ea"/>
                          <a:sym typeface="맑은 고딕"/>
                        </a:rPr>
                        <a:t>CamFit </a:t>
                      </a:r>
                      <a:r>
                        <a:rPr lang="ko-KR" altLang="en-US" sz="800" b="0">
                          <a:solidFill>
                            <a:schemeClr val="tx1"/>
                          </a:solidFill>
                          <a:latin typeface="+mn-ea"/>
                          <a:ea typeface="+mn-ea"/>
                          <a:sym typeface="맑은 고딕"/>
                        </a:rPr>
                        <a:t>페이지에 접속하면 보이는 첫 화면으로, 서비스 소개와 서비스 기능 페이지로 이동할 수 있습니다.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en-US" altLang="ko-KR" sz="850" b="0">
                          <a:latin typeface="+mn-ea"/>
                          <a:ea typeface="+mn-ea"/>
                          <a:cs typeface="+mn-cs"/>
                        </a:rPr>
                        <a:t>Navbar</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71876"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서비스 메인 배너</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서비스 기획 배경 &amp; 기대 효과 티저 영상</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71876"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메인 기능(1) - </a:t>
                      </a:r>
                      <a:r>
                        <a:rPr kumimoji="1" lang="en-US" altLang="ko-KR" sz="850">
                          <a:solidFill>
                            <a:schemeClr val="tx1"/>
                          </a:solidFill>
                          <a:latin typeface="+mn-ea"/>
                        </a:rPr>
                        <a:t>AI </a:t>
                      </a:r>
                      <a:r>
                        <a:rPr kumimoji="1" lang="ko-KR" altLang="en-US" sz="850">
                          <a:solidFill>
                            <a:schemeClr val="tx1"/>
                          </a:solidFill>
                          <a:latin typeface="+mn-ea"/>
                        </a:rPr>
                        <a:t>트레이닝로 이동</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44630" rtl="0" eaLnBrk="1" latinLnBrk="1" hangingPunct="1">
                        <a:lnSpc>
                          <a:spcPct val="120000"/>
                        </a:lnSpc>
                        <a:spcBef>
                          <a:spcPts val="0"/>
                        </a:spcBef>
                        <a:spcAft>
                          <a:spcPts val="0"/>
                        </a:spcAft>
                        <a:buClrTx/>
                        <a:buFontTx/>
                        <a:buNone/>
                        <a:defRPr lang="ko-KR" altLang="en-US"/>
                      </a:pPr>
                      <a:r>
                        <a:rPr kumimoji="1" lang="ko-KR" altLang="en-US" sz="850">
                          <a:solidFill>
                            <a:schemeClr val="tx1"/>
                          </a:solidFill>
                          <a:latin typeface="+mn-ea"/>
                        </a:rPr>
                        <a:t>메인 기능(2) - 클래스로 이동</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6</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en-US" altLang="ko-KR" sz="850" b="0">
                          <a:latin typeface="+mn-ea"/>
                          <a:ea typeface="+mn-ea"/>
                          <a:cs typeface="+mn-cs"/>
                        </a:rPr>
                        <a:t>Footer</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1</a:t>
            </a:r>
            <a:endParaRPr lang="ko-KR" altLang="en-US" sz="900"/>
          </a:p>
        </p:txBody>
      </p:sp>
      <p:grpSp>
        <p:nvGrpSpPr>
          <p:cNvPr id="15" name=""/>
          <p:cNvGrpSpPr>
            <a:grpSpLocks noChangeAspect="1"/>
          </p:cNvGrpSpPr>
          <p:nvPr/>
        </p:nvGrpSpPr>
        <p:grpSpPr>
          <a:xfrm rot="0">
            <a:off x="1739516" y="404664"/>
            <a:ext cx="5039999" cy="6370787"/>
            <a:chOff x="2063551" y="476673"/>
            <a:chExt cx="4680521" cy="5916388"/>
          </a:xfrm>
        </p:grpSpPr>
        <p:grpSp>
          <p:nvGrpSpPr>
            <p:cNvPr id="11" name=""/>
            <p:cNvGrpSpPr>
              <a:grpSpLocks noChangeAspect="1"/>
            </p:cNvGrpSpPr>
            <p:nvPr/>
          </p:nvGrpSpPr>
          <p:grpSpPr>
            <a:xfrm rot="0">
              <a:off x="2063551" y="476673"/>
              <a:ext cx="4680000" cy="3612995"/>
              <a:chOff x="335360" y="570798"/>
              <a:chExt cx="7992888" cy="6170570"/>
            </a:xfrm>
          </p:grpSpPr>
          <p:pic>
            <p:nvPicPr>
              <p:cNvPr id="9" name=""/>
              <p:cNvPicPr>
                <a:picLocks noChangeAspect="1"/>
              </p:cNvPicPr>
              <p:nvPr/>
            </p:nvPicPr>
            <p:blipFill rotWithShape="1">
              <a:blip r:embed="rId2"/>
              <a:stretch>
                <a:fillRect/>
              </a:stretch>
            </p:blipFill>
            <p:spPr>
              <a:xfrm>
                <a:off x="335360" y="570798"/>
                <a:ext cx="7992888" cy="3794305"/>
              </a:xfrm>
              <a:prstGeom prst="rect">
                <a:avLst/>
              </a:prstGeom>
            </p:spPr>
          </p:pic>
          <p:pic>
            <p:nvPicPr>
              <p:cNvPr id="10" name=""/>
              <p:cNvPicPr>
                <a:picLocks noChangeAspect="1"/>
              </p:cNvPicPr>
              <p:nvPr/>
            </p:nvPicPr>
            <p:blipFill rotWithShape="1">
              <a:blip r:embed="rId3"/>
              <a:stretch>
                <a:fillRect/>
              </a:stretch>
            </p:blipFill>
            <p:spPr>
              <a:xfrm>
                <a:off x="335360" y="4322736"/>
                <a:ext cx="7992888" cy="2418632"/>
              </a:xfrm>
              <a:prstGeom prst="rect">
                <a:avLst/>
              </a:prstGeom>
            </p:spPr>
          </p:pic>
        </p:grpSp>
        <p:grpSp>
          <p:nvGrpSpPr>
            <p:cNvPr id="12" name=""/>
            <p:cNvGrpSpPr>
              <a:grpSpLocks noChangeAspect="1"/>
            </p:cNvGrpSpPr>
            <p:nvPr/>
          </p:nvGrpSpPr>
          <p:grpSpPr>
            <a:xfrm rot="0">
              <a:off x="2064072" y="4077073"/>
              <a:ext cx="4680000" cy="2315988"/>
              <a:chOff x="335360" y="980728"/>
              <a:chExt cx="7992888" cy="3955434"/>
            </a:xfrm>
          </p:grpSpPr>
          <p:pic>
            <p:nvPicPr>
              <p:cNvPr id="13" name=""/>
              <p:cNvPicPr>
                <a:picLocks noChangeAspect="1"/>
              </p:cNvPicPr>
              <p:nvPr/>
            </p:nvPicPr>
            <p:blipFill rotWithShape="1">
              <a:blip r:embed="rId4"/>
              <a:srcRect t="11060"/>
              <a:stretch>
                <a:fillRect/>
              </a:stretch>
            </p:blipFill>
            <p:spPr>
              <a:xfrm>
                <a:off x="335360" y="980728"/>
                <a:ext cx="7992888" cy="3204356"/>
              </a:xfrm>
              <a:prstGeom prst="rect">
                <a:avLst/>
              </a:prstGeom>
            </p:spPr>
          </p:pic>
          <p:pic>
            <p:nvPicPr>
              <p:cNvPr id="14" name=""/>
              <p:cNvPicPr>
                <a:picLocks noChangeAspect="1"/>
              </p:cNvPicPr>
              <p:nvPr/>
            </p:nvPicPr>
            <p:blipFill rotWithShape="1">
              <a:blip r:embed="rId5"/>
              <a:stretch>
                <a:fillRect/>
              </a:stretch>
            </p:blipFill>
            <p:spPr>
              <a:xfrm>
                <a:off x="335360" y="4149080"/>
                <a:ext cx="7992888" cy="787082"/>
              </a:xfrm>
              <a:prstGeom prst="rect">
                <a:avLst/>
              </a:prstGeom>
            </p:spPr>
          </p:pic>
        </p:grpSp>
      </p:grpSp>
      <p:sp>
        <p:nvSpPr>
          <p:cNvPr id="16" name="Google Shape;298;p30"/>
          <p:cNvSpPr/>
          <p:nvPr/>
        </p:nvSpPr>
        <p:spPr>
          <a:xfrm>
            <a:off x="1307468" y="41640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8" name="Google Shape;300;p30"/>
          <p:cNvSpPr/>
          <p:nvPr/>
        </p:nvSpPr>
        <p:spPr>
          <a:xfrm>
            <a:off x="1307468" y="130476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9" name="Google Shape;302;p30"/>
          <p:cNvSpPr/>
          <p:nvPr/>
        </p:nvSpPr>
        <p:spPr>
          <a:xfrm>
            <a:off x="6872224" y="306896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3</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0" name="Google Shape;302;p30"/>
          <p:cNvSpPr/>
          <p:nvPr/>
        </p:nvSpPr>
        <p:spPr>
          <a:xfrm>
            <a:off x="6872224" y="459286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
        <p:nvSpPr>
          <p:cNvPr id="21" name="Google Shape;302;p30"/>
          <p:cNvSpPr/>
          <p:nvPr/>
        </p:nvSpPr>
        <p:spPr>
          <a:xfrm>
            <a:off x="6872224" y="534895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5</a:t>
            </a:r>
            <a:endParaRPr kumimoji="0" lang="ko-KR" sz="1400" b="0" i="0" u="none" strike="noStrike" kern="0" cap="none" spc="0" normalizeH="0">
              <a:solidFill>
                <a:srgbClr val="434343"/>
              </a:solidFill>
              <a:effectLst/>
              <a:uLnTx/>
              <a:uFillTx/>
              <a:latin typeface="Arial"/>
              <a:cs typeface="Arial"/>
              <a:sym typeface="Arial"/>
            </a:endParaRPr>
          </a:p>
        </p:txBody>
      </p:sp>
      <p:sp>
        <p:nvSpPr>
          <p:cNvPr id="22" name="Google Shape;302;p30"/>
          <p:cNvSpPr/>
          <p:nvPr/>
        </p:nvSpPr>
        <p:spPr>
          <a:xfrm>
            <a:off x="1307468" y="621304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05350"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6</a:t>
            </a:r>
            <a:endParaRPr kumimoji="0" lang="ko-KR" altLang="en-US"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lang="ko-KR" altLang="en-US"/>
            </a:pPr>
            <a:r>
              <a:rPr lang="ko-KR" altLang="en-US"/>
              <a:t>계정</a:t>
            </a:r>
            <a:endParaRPr lang="ko-KR" altLang="en-US"/>
          </a:p>
        </p:txBody>
      </p:sp>
      <p:sp>
        <p:nvSpPr>
          <p:cNvPr id="4" name="텍스트 개체 틀 3"/>
          <p:cNvSpPr>
            <a:spLocks noGrp="1"/>
          </p:cNvSpPr>
          <p:nvPr>
            <p:ph type="body" sz="quarter" idx="10"/>
          </p:nvPr>
        </p:nvSpPr>
        <p:spPr/>
        <p:txBody>
          <a:bodyPr vert="horz" wrap="square" lIns="91440" tIns="45720" rIns="91440" bIns="45720" anchor="ctr" anchorCtr="0"/>
          <a:lstStyle/>
          <a:p>
            <a:pPr lvl="0">
              <a:defRPr lang="ko-KR" altLang="en-US"/>
            </a:pPr>
            <a:r>
              <a:rPr lang="en-US" altLang="ko-KR" sz="1200">
                <a:solidFill>
                  <a:schemeClr val="bg1">
                    <a:lumMod val="50000"/>
                  </a:schemeClr>
                </a:solidFill>
              </a:rPr>
              <a:t>CamFit</a:t>
            </a:r>
            <a:r>
              <a:rPr lang="ko-KR" altLang="en-US" sz="1200">
                <a:solidFill>
                  <a:schemeClr val="bg1">
                    <a:lumMod val="50000"/>
                  </a:schemeClr>
                </a:solidFill>
              </a:rPr>
              <a:t> 사용자가 회원가입을 통해 정보를 저장한 후,</a:t>
            </a:r>
            <a:endParaRPr lang="ko-KR" altLang="en-US" sz="1200">
              <a:solidFill>
                <a:schemeClr val="bg1">
                  <a:lumMod val="50000"/>
                </a:schemeClr>
              </a:solidFill>
            </a:endParaRPr>
          </a:p>
          <a:p>
            <a:pPr lvl="0">
              <a:defRPr lang="ko-KR" altLang="en-US"/>
            </a:pPr>
            <a:r>
              <a:rPr lang="ko-KR" altLang="en-US" sz="1200">
                <a:solidFill>
                  <a:schemeClr val="bg1">
                    <a:lumMod val="50000"/>
                  </a:schemeClr>
                </a:solidFill>
              </a:rPr>
              <a:t>서비스를 이용할 수 있습니다.</a:t>
            </a:r>
            <a:endParaRPr lang="ko-KR" altLang="en-US" sz="120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로그인 모달</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계정</a:t>
            </a:r>
            <a:endParaRPr lang="ko-KR" altLang="en-US"/>
          </a:p>
        </p:txBody>
      </p:sp>
      <p:graphicFrame>
        <p:nvGraphicFramePr>
          <p:cNvPr id="7" name="표 6"/>
          <p:cNvGraphicFramePr>
            <a:graphicFrameLocks noGrp="1"/>
          </p:cNvGraphicFramePr>
          <p:nvPr/>
        </p:nvGraphicFramePr>
        <p:xfrm>
          <a:off x="8688288" y="476672"/>
          <a:ext cx="3384376" cy="2255365"/>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71876"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71876"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71876"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메인 페이지의 </a:t>
                      </a:r>
                      <a:r>
                        <a:rPr lang="en-US" altLang="ko-KR" sz="800" b="0">
                          <a:solidFill>
                            <a:schemeClr val="tx1"/>
                          </a:solidFill>
                          <a:latin typeface="+mn-ea"/>
                          <a:ea typeface="+mn-ea"/>
                          <a:sym typeface="맑은 고딕"/>
                        </a:rPr>
                        <a:t>Navbar</a:t>
                      </a:r>
                      <a:r>
                        <a:rPr lang="ko-KR" altLang="en-US" sz="800" b="0">
                          <a:solidFill>
                            <a:schemeClr val="tx1"/>
                          </a:solidFill>
                          <a:latin typeface="+mn-ea"/>
                          <a:ea typeface="+mn-ea"/>
                          <a:sym typeface="맑은 고딕"/>
                        </a:rPr>
                        <a:t>에서 로그인 버튼을 클릭하면, 로그인 양식이 있는 모달창이 팝업됩니다.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로그인 모달 팝업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71876"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로그인 양식 모달</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이메일 입력 창</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71876"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비밀번호 입력 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44630" rtl="0" eaLnBrk="1" latinLnBrk="1" hangingPunct="1">
                        <a:lnSpc>
                          <a:spcPct val="120000"/>
                        </a:lnSpc>
                        <a:spcBef>
                          <a:spcPts val="0"/>
                        </a:spcBef>
                        <a:spcAft>
                          <a:spcPts val="0"/>
                        </a:spcAft>
                        <a:buClrTx/>
                        <a:buFontTx/>
                        <a:buNone/>
                        <a:defRPr lang="ko-KR" altLang="en-US"/>
                      </a:pPr>
                      <a:r>
                        <a:rPr kumimoji="1" lang="ko-KR" altLang="en-US" sz="850">
                          <a:solidFill>
                            <a:schemeClr val="tx1"/>
                          </a:solidFill>
                          <a:latin typeface="+mn-ea"/>
                        </a:rPr>
                        <a:t>로그인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1</a:t>
            </a:r>
            <a:endParaRPr lang="ko-KR" altLang="en-US" sz="900"/>
          </a:p>
        </p:txBody>
      </p:sp>
      <p:sp>
        <p:nvSpPr>
          <p:cNvPr id="16" name="Google Shape;298;p30"/>
          <p:cNvSpPr/>
          <p:nvPr/>
        </p:nvSpPr>
        <p:spPr>
          <a:xfrm>
            <a:off x="7412284" y="1052736"/>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pic>
        <p:nvPicPr>
          <p:cNvPr id="24" name=""/>
          <p:cNvPicPr>
            <a:picLocks noChangeAspect="1"/>
          </p:cNvPicPr>
          <p:nvPr/>
        </p:nvPicPr>
        <p:blipFill rotWithShape="1">
          <a:blip r:embed="rId2"/>
          <a:stretch>
            <a:fillRect/>
          </a:stretch>
        </p:blipFill>
        <p:spPr>
          <a:xfrm>
            <a:off x="147570" y="1466782"/>
            <a:ext cx="8324693" cy="3924436"/>
          </a:xfrm>
          <a:prstGeom prst="rect">
            <a:avLst/>
          </a:prstGeom>
        </p:spPr>
      </p:pic>
      <p:sp>
        <p:nvSpPr>
          <p:cNvPr id="18" name="Google Shape;300;p30"/>
          <p:cNvSpPr/>
          <p:nvPr/>
        </p:nvSpPr>
        <p:spPr>
          <a:xfrm>
            <a:off x="2767768" y="191683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9" name="Google Shape;302;p30"/>
          <p:cNvSpPr/>
          <p:nvPr/>
        </p:nvSpPr>
        <p:spPr>
          <a:xfrm>
            <a:off x="2767768" y="264865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3</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0" name="Google Shape;302;p30"/>
          <p:cNvSpPr/>
          <p:nvPr/>
        </p:nvSpPr>
        <p:spPr>
          <a:xfrm>
            <a:off x="2767768" y="325485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
        <p:nvSpPr>
          <p:cNvPr id="21" name="Google Shape;302;p30"/>
          <p:cNvSpPr/>
          <p:nvPr/>
        </p:nvSpPr>
        <p:spPr>
          <a:xfrm>
            <a:off x="5540076" y="382504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31328"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5</a:t>
            </a:r>
            <a:endParaRPr kumimoji="0" lang="ko-KR"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로그인 후 메인페이지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계정</a:t>
            </a:r>
            <a:endParaRPr lang="ko-KR" altLang="en-US"/>
          </a:p>
        </p:txBody>
      </p:sp>
      <p:graphicFrame>
        <p:nvGraphicFramePr>
          <p:cNvPr id="7" name="표 6"/>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로그인에 성공했을 시,  확인할 수 있는 메인페이지입니다.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로그인 후 "</a:t>
                      </a:r>
                      <a:r>
                        <a:rPr lang="en-US" altLang="ko-KR" sz="850" b="0">
                          <a:latin typeface="+mn-ea"/>
                          <a:ea typeface="+mn-ea"/>
                          <a:cs typeface="+mn-cs"/>
                        </a:rPr>
                        <a:t>{usernickname}</a:t>
                      </a:r>
                      <a:r>
                        <a:rPr lang="ko-KR" altLang="en-US" sz="850" b="0">
                          <a:latin typeface="+mn-ea"/>
                          <a:ea typeface="+mn-ea"/>
                          <a:cs typeface="+mn-cs"/>
                        </a:rPr>
                        <a:t>님 환영합니다." 메세지</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로그아웃 링크</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2</a:t>
            </a:r>
            <a:endParaRPr lang="ko-KR" altLang="en-US" sz="900"/>
          </a:p>
        </p:txBody>
      </p:sp>
      <p:sp>
        <p:nvSpPr>
          <p:cNvPr id="16" name="Google Shape;298;p30"/>
          <p:cNvSpPr/>
          <p:nvPr/>
        </p:nvSpPr>
        <p:spPr>
          <a:xfrm>
            <a:off x="6672064" y="101673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8" name="Google Shape;300;p30"/>
          <p:cNvSpPr/>
          <p:nvPr/>
        </p:nvSpPr>
        <p:spPr>
          <a:xfrm>
            <a:off x="7412284" y="101673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pic>
        <p:nvPicPr>
          <p:cNvPr id="25" name=""/>
          <p:cNvPicPr>
            <a:picLocks noChangeAspect="1"/>
          </p:cNvPicPr>
          <p:nvPr/>
        </p:nvPicPr>
        <p:blipFill rotWithShape="1">
          <a:blip r:embed="rId2"/>
          <a:stretch>
            <a:fillRect/>
          </a:stretch>
        </p:blipFill>
        <p:spPr>
          <a:xfrm>
            <a:off x="147624" y="1451953"/>
            <a:ext cx="8324640" cy="39540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ko-KR" altLang="en-US"/>
              <a:t>회원가입 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ko-KR" altLang="en-US"/>
              <a:t>계정</a:t>
            </a:r>
            <a:endParaRPr lang="ko-KR" altLang="en-US"/>
          </a:p>
        </p:txBody>
      </p:sp>
      <p:graphicFrame>
        <p:nvGraphicFramePr>
          <p:cNvPr id="7" name="표 6"/>
          <p:cNvGraphicFramePr>
            <a:graphicFrameLocks noGrp="1"/>
          </p:cNvGraphicFramePr>
          <p:nvPr/>
        </p:nvGraphicFramePr>
        <p:xfrm>
          <a:off x="8688288" y="476672"/>
          <a:ext cx="3384376" cy="2980141"/>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31328"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메인 페이지의 </a:t>
                      </a:r>
                      <a:r>
                        <a:rPr lang="en-US" altLang="ko-KR" sz="800" b="0">
                          <a:solidFill>
                            <a:schemeClr val="tx1"/>
                          </a:solidFill>
                          <a:latin typeface="+mn-ea"/>
                          <a:ea typeface="+mn-ea"/>
                          <a:sym typeface="맑은 고딕"/>
                        </a:rPr>
                        <a:t>Navbar</a:t>
                      </a:r>
                      <a:r>
                        <a:rPr lang="ko-KR" altLang="en-US" sz="800" b="0">
                          <a:solidFill>
                            <a:schemeClr val="tx1"/>
                          </a:solidFill>
                          <a:latin typeface="+mn-ea"/>
                          <a:ea typeface="+mn-ea"/>
                          <a:sym typeface="맑은 고딕"/>
                        </a:rPr>
                        <a:t>에서 회원가입 링크를 클릭하면, 회원가입 양식이 있는 페이지로 이동합니다.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회원가입 페이지 링크</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이메일(아이디) 입력 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이메일 중복 확인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비밀번호 입력 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31328" rtl="0" eaLnBrk="1" latinLnBrk="1" hangingPunct="1">
                        <a:lnSpc>
                          <a:spcPct val="120000"/>
                        </a:lnSpc>
                        <a:spcBef>
                          <a:spcPts val="0"/>
                        </a:spcBef>
                        <a:spcAft>
                          <a:spcPts val="0"/>
                        </a:spcAft>
                        <a:buClrTx/>
                        <a:buFontTx/>
                        <a:buNone/>
                        <a:defRPr lang="ko-KR" altLang="en-US"/>
                      </a:pPr>
                      <a:r>
                        <a:rPr kumimoji="1" lang="ko-KR" altLang="en-US" sz="850">
                          <a:solidFill>
                            <a:schemeClr val="tx1"/>
                          </a:solidFill>
                          <a:latin typeface="+mn-ea"/>
                        </a:rPr>
                        <a:t>확인 비밀번호 입력 창</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6</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닉네임 입력 창</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7</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트레이너인지 일반회원인지 선택 라디오 버튼 (선택요소)</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ko-KR" altLang="en-US" sz="850" b="0">
                          <a:latin typeface="+mn-ea"/>
                          <a:ea typeface="+mn-ea"/>
                          <a:cs typeface="+mn-cs"/>
                        </a:rPr>
                        <a:t>8</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회원가입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3</a:t>
            </a:r>
            <a:endParaRPr lang="ko-KR" altLang="en-US" sz="900"/>
          </a:p>
        </p:txBody>
      </p:sp>
      <p:sp>
        <p:nvSpPr>
          <p:cNvPr id="16" name="Google Shape;298;p30"/>
          <p:cNvSpPr/>
          <p:nvPr/>
        </p:nvSpPr>
        <p:spPr>
          <a:xfrm>
            <a:off x="8004212" y="41640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grpSp>
        <p:nvGrpSpPr>
          <p:cNvPr id="30" name=""/>
          <p:cNvGrpSpPr/>
          <p:nvPr/>
        </p:nvGrpSpPr>
        <p:grpSpPr>
          <a:xfrm rot="0">
            <a:off x="147624" y="836712"/>
            <a:ext cx="8324640" cy="5676086"/>
            <a:chOff x="0" y="584684"/>
            <a:chExt cx="8324640" cy="5676086"/>
          </a:xfrm>
        </p:grpSpPr>
        <p:pic>
          <p:nvPicPr>
            <p:cNvPr id="28" name=""/>
            <p:cNvPicPr>
              <a:picLocks noChangeAspect="1"/>
            </p:cNvPicPr>
            <p:nvPr/>
          </p:nvPicPr>
          <p:blipFill rotWithShape="1">
            <a:blip r:embed="rId2"/>
            <a:stretch>
              <a:fillRect/>
            </a:stretch>
          </p:blipFill>
          <p:spPr>
            <a:xfrm>
              <a:off x="0" y="584684"/>
              <a:ext cx="8324640" cy="3597120"/>
            </a:xfrm>
            <a:prstGeom prst="rect">
              <a:avLst/>
            </a:prstGeom>
          </p:spPr>
        </p:pic>
        <p:pic>
          <p:nvPicPr>
            <p:cNvPr id="29" name=""/>
            <p:cNvPicPr>
              <a:picLocks noChangeAspect="1"/>
            </p:cNvPicPr>
            <p:nvPr/>
          </p:nvPicPr>
          <p:blipFill rotWithShape="1">
            <a:blip r:embed="rId3"/>
            <a:stretch>
              <a:fillRect/>
            </a:stretch>
          </p:blipFill>
          <p:spPr>
            <a:xfrm>
              <a:off x="0" y="4185084"/>
              <a:ext cx="8324640" cy="2075686"/>
            </a:xfrm>
            <a:prstGeom prst="rect">
              <a:avLst/>
            </a:prstGeom>
          </p:spPr>
        </p:pic>
      </p:grpSp>
      <p:sp>
        <p:nvSpPr>
          <p:cNvPr id="18" name="Google Shape;300;p30"/>
          <p:cNvSpPr/>
          <p:nvPr/>
        </p:nvSpPr>
        <p:spPr>
          <a:xfrm>
            <a:off x="2731764" y="192857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9" name="Google Shape;302;p30"/>
          <p:cNvSpPr/>
          <p:nvPr/>
        </p:nvSpPr>
        <p:spPr>
          <a:xfrm>
            <a:off x="5555940" y="224086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3</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20" name="Google Shape;302;p30"/>
          <p:cNvSpPr/>
          <p:nvPr/>
        </p:nvSpPr>
        <p:spPr>
          <a:xfrm>
            <a:off x="2747628" y="261264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
        <p:nvSpPr>
          <p:cNvPr id="21" name="Google Shape;302;p30"/>
          <p:cNvSpPr/>
          <p:nvPr/>
        </p:nvSpPr>
        <p:spPr>
          <a:xfrm>
            <a:off x="2747628" y="314096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18236" rtl="0" eaLnBrk="1" latinLnBrk="0" hangingPunct="1">
              <a:lnSpc>
                <a:spcPct val="100000"/>
              </a:lnSpc>
              <a:spcBef>
                <a:spcPts val="0"/>
              </a:spcBef>
              <a:spcAft>
                <a:spcPts val="0"/>
              </a:spcAft>
              <a:buClr>
                <a:srgbClr val="000000"/>
              </a:buClr>
              <a:buFont typeface="Arial"/>
              <a:buNone/>
              <a:defRPr lang="ko-KR"/>
            </a:pPr>
            <a:r>
              <a:rPr kumimoji="0" lang="en-US" sz="1400" b="0" i="0" u="none" strike="noStrike" kern="0" cap="none" spc="0" normalizeH="0">
                <a:solidFill>
                  <a:srgbClr val="434343"/>
                </a:solidFill>
                <a:effectLst/>
                <a:uLnTx/>
                <a:uFillTx/>
                <a:latin typeface="Arial"/>
                <a:cs typeface="Arial"/>
                <a:sym typeface="Arial"/>
              </a:rPr>
              <a:t>5</a:t>
            </a:r>
            <a:endParaRPr kumimoji="0" lang="ko-KR" sz="1400" b="0" i="0" u="none" strike="noStrike" kern="0" cap="none" spc="0" normalizeH="0">
              <a:solidFill>
                <a:srgbClr val="434343"/>
              </a:solidFill>
              <a:effectLst/>
              <a:uLnTx/>
              <a:uFillTx/>
              <a:latin typeface="Arial"/>
              <a:cs typeface="Arial"/>
              <a:sym typeface="Arial"/>
            </a:endParaRPr>
          </a:p>
        </p:txBody>
      </p:sp>
      <p:sp>
        <p:nvSpPr>
          <p:cNvPr id="31" name="Google Shape;302;p30"/>
          <p:cNvSpPr/>
          <p:nvPr/>
        </p:nvSpPr>
        <p:spPr>
          <a:xfrm>
            <a:off x="2747628" y="364502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767897"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6</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32" name="Google Shape;302;p30"/>
          <p:cNvSpPr/>
          <p:nvPr/>
        </p:nvSpPr>
        <p:spPr>
          <a:xfrm>
            <a:off x="2747628" y="4113076"/>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743901"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7</a:t>
            </a:r>
            <a:endParaRPr kumimoji="0" lang="ko-KR" altLang="en-US" sz="1400" b="0" i="0" u="none" strike="noStrike" kern="0" cap="none" spc="0" normalizeH="0">
              <a:solidFill>
                <a:srgbClr val="434343"/>
              </a:solidFill>
              <a:effectLst/>
              <a:uLnTx/>
              <a:uFillTx/>
              <a:latin typeface="Arial"/>
              <a:cs typeface="Arial"/>
              <a:sym typeface="Arial"/>
            </a:endParaRPr>
          </a:p>
        </p:txBody>
      </p:sp>
      <p:sp>
        <p:nvSpPr>
          <p:cNvPr id="33" name="Google Shape;302;p30"/>
          <p:cNvSpPr/>
          <p:nvPr/>
        </p:nvSpPr>
        <p:spPr>
          <a:xfrm>
            <a:off x="5519936" y="455686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792667" rtl="0" eaLnBrk="1" latinLnBrk="0" hangingPunct="1">
              <a:lnSpc>
                <a:spcPct val="100000"/>
              </a:lnSpc>
              <a:spcBef>
                <a:spcPts val="0"/>
              </a:spcBef>
              <a:spcAft>
                <a:spcPts val="0"/>
              </a:spcAft>
              <a:buClr>
                <a:srgbClr val="000000"/>
              </a:buClr>
              <a:buFont typeface="Arial"/>
              <a:buNone/>
              <a:defRPr lang="ko-KR"/>
            </a:pPr>
            <a:r>
              <a:rPr kumimoji="0" lang="ko-KR" altLang="en-US" sz="1400" b="0" i="0" u="none" strike="noStrike" kern="0" cap="none" spc="0" normalizeH="0">
                <a:solidFill>
                  <a:srgbClr val="434343"/>
                </a:solidFill>
                <a:effectLst/>
                <a:uLnTx/>
                <a:uFillTx/>
                <a:latin typeface="Arial"/>
                <a:cs typeface="Arial"/>
                <a:sym typeface="Arial"/>
              </a:rPr>
              <a:t>8</a:t>
            </a:r>
            <a:endParaRPr kumimoji="0" lang="ko-KR" altLang="en-US"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lang="ko-KR" altLang="en-US"/>
            </a:pPr>
            <a:r>
              <a:rPr lang="en-US" altLang="ko-KR"/>
              <a:t>AI</a:t>
            </a:r>
            <a:r>
              <a:rPr lang="ko-KR" altLang="en-US"/>
              <a:t> 트레이닝</a:t>
            </a:r>
            <a:endParaRPr lang="ko-KR" altLang="en-US"/>
          </a:p>
        </p:txBody>
      </p:sp>
      <p:sp>
        <p:nvSpPr>
          <p:cNvPr id="4" name="텍스트 개체 틀 3"/>
          <p:cNvSpPr>
            <a:spLocks noGrp="1"/>
          </p:cNvSpPr>
          <p:nvPr>
            <p:ph type="body" sz="quarter" idx="10"/>
          </p:nvPr>
        </p:nvSpPr>
        <p:spPr/>
        <p:txBody>
          <a:bodyPr vert="horz" wrap="square" lIns="91440" tIns="45720" rIns="91440" bIns="45720" anchor="ctr" anchorCtr="0"/>
          <a:lstStyle/>
          <a:p>
            <a:pPr lvl="0">
              <a:defRPr lang="ko-KR" altLang="en-US"/>
            </a:pPr>
            <a:r>
              <a:rPr lang="en-US" altLang="ko-KR" sz="1200">
                <a:solidFill>
                  <a:schemeClr val="bg1">
                    <a:lumMod val="50000"/>
                  </a:schemeClr>
                </a:solidFill>
              </a:rPr>
              <a:t>AI </a:t>
            </a:r>
            <a:r>
              <a:rPr lang="ko-KR" altLang="en-US" sz="1200">
                <a:solidFill>
                  <a:schemeClr val="bg1">
                    <a:lumMod val="50000"/>
                  </a:schemeClr>
                </a:solidFill>
              </a:rPr>
              <a:t>자세교정을 받으며 홈트레이닝을 할 수 있습니다</a:t>
            </a:r>
            <a:r>
              <a:rPr lang="en-US" altLang="ko-KR" sz="1200">
                <a:solidFill>
                  <a:schemeClr val="bg1">
                    <a:lumMod val="50000"/>
                  </a:schemeClr>
                </a:solidFill>
              </a:rPr>
              <a:t>.</a:t>
            </a:r>
            <a:endParaRPr lang="ko-KR" altLang="en-US" sz="120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lang="ko-KR" altLang="en-US"/>
            </a:pPr>
            <a:r>
              <a:rPr lang="en-US" altLang="ko-KR"/>
              <a:t>AI </a:t>
            </a:r>
            <a:r>
              <a:rPr lang="ko-KR" altLang="en-US"/>
              <a:t>트레이닝 메인 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en-US" altLang="ko-KR"/>
              <a:t>AI</a:t>
            </a:r>
            <a:r>
              <a:rPr lang="ko-KR" altLang="en-US"/>
              <a:t> 트레이닝</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ko-KR" altLang="en-US" sz="800" b="0">
                          <a:solidFill>
                            <a:schemeClr val="tx1"/>
                          </a:solidFill>
                          <a:latin typeface="+mn-ea"/>
                          <a:ea typeface="+mn-ea"/>
                          <a:sym typeface="맑은 고딕"/>
                        </a:rPr>
                        <a:t>회원의 운동 현황을 제공합니다.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사용자의 닉네임</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en-US" altLang="ko-KR" sz="850">
                          <a:solidFill>
                            <a:schemeClr val="tx1"/>
                          </a:solidFill>
                          <a:latin typeface="+mn-ea"/>
                        </a:rPr>
                        <a:t>AI</a:t>
                      </a:r>
                      <a:r>
                        <a:rPr kumimoji="1" lang="ko-KR" altLang="en-US" sz="850">
                          <a:solidFill>
                            <a:schemeClr val="tx1"/>
                          </a:solidFill>
                          <a:latin typeface="+mn-ea"/>
                        </a:rPr>
                        <a:t> 운동 가이드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사용자의 운동 횟수에 따른 레벨 게이지 바</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4</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운동 카테고리 별 버튼</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5</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31328" rtl="0" eaLnBrk="1" latinLnBrk="1" hangingPunct="1">
                        <a:lnSpc>
                          <a:spcPct val="120000"/>
                        </a:lnSpc>
                        <a:spcBef>
                          <a:spcPts val="0"/>
                        </a:spcBef>
                        <a:spcAft>
                          <a:spcPts val="0"/>
                        </a:spcAft>
                        <a:buClrTx/>
                        <a:buFontTx/>
                        <a:buNone/>
                        <a:defRPr lang="ko-KR" altLang="en-US"/>
                      </a:pPr>
                      <a:r>
                        <a:rPr kumimoji="1" lang="ko-KR" altLang="en-US" sz="850">
                          <a:solidFill>
                            <a:schemeClr val="tx1"/>
                          </a:solidFill>
                          <a:latin typeface="+mn-ea"/>
                        </a:rPr>
                        <a:t>운동 카테고리 별 버튼 뒤, 운동 시작하기 </a:t>
                      </a:r>
                      <a:r>
                        <a:rPr lang="ko-KR" altLang="en-US" sz="850" b="0">
                          <a:latin typeface="+mn-ea"/>
                          <a:ea typeface="+mn-ea"/>
                          <a:cs typeface="+mn-cs"/>
                        </a:rPr>
                        <a:t>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ko-KR" altLang="en-US" sz="900"/>
              <a:t>1</a:t>
            </a:r>
            <a:endParaRPr lang="ko-KR" altLang="en-US" sz="900"/>
          </a:p>
        </p:txBody>
      </p:sp>
      <p:pic>
        <p:nvPicPr>
          <p:cNvPr id="2" name="그림 1"/>
          <p:cNvPicPr>
            <a:picLocks noChangeAspect="1"/>
          </p:cNvPicPr>
          <p:nvPr/>
        </p:nvPicPr>
        <p:blipFill rotWithShape="1">
          <a:blip r:embed="rId2"/>
          <a:stretch>
            <a:fillRect/>
          </a:stretch>
        </p:blipFill>
        <p:spPr>
          <a:xfrm>
            <a:off x="1631504" y="692696"/>
            <a:ext cx="5616624" cy="3636404"/>
          </a:xfrm>
          <a:prstGeom prst="rect">
            <a:avLst/>
          </a:prstGeom>
        </p:spPr>
      </p:pic>
      <p:pic>
        <p:nvPicPr>
          <p:cNvPr id="3" name="그림 2"/>
          <p:cNvPicPr>
            <a:picLocks noChangeAspect="1"/>
          </p:cNvPicPr>
          <p:nvPr/>
        </p:nvPicPr>
        <p:blipFill rotWithShape="1">
          <a:blip r:embed="rId3"/>
          <a:stretch>
            <a:fillRect/>
          </a:stretch>
        </p:blipFill>
        <p:spPr>
          <a:xfrm>
            <a:off x="623392" y="4905164"/>
            <a:ext cx="3420380" cy="1352840"/>
          </a:xfrm>
          <a:prstGeom prst="rect">
            <a:avLst/>
          </a:prstGeom>
        </p:spPr>
      </p:pic>
      <p:pic>
        <p:nvPicPr>
          <p:cNvPr id="9" name="그림 8"/>
          <p:cNvPicPr>
            <a:picLocks noChangeAspect="1"/>
          </p:cNvPicPr>
          <p:nvPr/>
        </p:nvPicPr>
        <p:blipFill rotWithShape="1">
          <a:blip r:embed="rId4"/>
          <a:stretch>
            <a:fillRect/>
          </a:stretch>
        </p:blipFill>
        <p:spPr>
          <a:xfrm>
            <a:off x="4655840" y="4905164"/>
            <a:ext cx="3492388" cy="1352840"/>
          </a:xfrm>
          <a:prstGeom prst="rect">
            <a:avLst/>
          </a:prstGeom>
        </p:spPr>
      </p:pic>
      <p:sp>
        <p:nvSpPr>
          <p:cNvPr id="10" name="Google Shape;298;p30"/>
          <p:cNvSpPr/>
          <p:nvPr/>
        </p:nvSpPr>
        <p:spPr>
          <a:xfrm>
            <a:off x="3215680" y="116074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1" name="Google Shape;300;p30"/>
          <p:cNvSpPr/>
          <p:nvPr/>
        </p:nvSpPr>
        <p:spPr>
          <a:xfrm>
            <a:off x="3824888" y="162880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2" name="Google Shape;300;p30"/>
          <p:cNvSpPr/>
          <p:nvPr/>
        </p:nvSpPr>
        <p:spPr>
          <a:xfrm>
            <a:off x="453442" y="523328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3" name="Google Shape;300;p30"/>
          <p:cNvSpPr/>
          <p:nvPr/>
        </p:nvSpPr>
        <p:spPr>
          <a:xfrm>
            <a:off x="1642465" y="2162598"/>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3</a:t>
            </a:r>
            <a:endParaRPr kumimoji="0" lang="ko-KR" sz="1400" b="0" i="0" u="none" strike="noStrike" kern="0" cap="none" spc="0" normalizeH="0">
              <a:solidFill>
                <a:srgbClr val="434343"/>
              </a:solidFill>
              <a:effectLst/>
              <a:uLnTx/>
              <a:uFillTx/>
              <a:latin typeface="Arial"/>
              <a:cs typeface="Arial"/>
              <a:sym typeface="Arial"/>
            </a:endParaRPr>
          </a:p>
        </p:txBody>
      </p:sp>
      <p:sp>
        <p:nvSpPr>
          <p:cNvPr id="14" name="Google Shape;300;p30"/>
          <p:cNvSpPr/>
          <p:nvPr/>
        </p:nvSpPr>
        <p:spPr>
          <a:xfrm>
            <a:off x="1752823" y="308696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
        <p:nvSpPr>
          <p:cNvPr id="15" name="Google Shape;300;p30"/>
          <p:cNvSpPr/>
          <p:nvPr/>
        </p:nvSpPr>
        <p:spPr>
          <a:xfrm>
            <a:off x="6890885" y="5059134"/>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4</a:t>
            </a:r>
            <a:endParaRPr kumimoji="0" lang="ko-KR" sz="1400" b="0" i="0" u="none" strike="noStrike" kern="0" cap="none" spc="0" normalizeH="0">
              <a:solidFill>
                <a:srgbClr val="434343"/>
              </a:solidFill>
              <a:effectLst/>
              <a:uLnTx/>
              <a:uFillTx/>
              <a:latin typeface="Arial"/>
              <a:cs typeface="Arial"/>
              <a:sym typeface="Arial"/>
            </a:endParaRPr>
          </a:p>
        </p:txBody>
      </p:sp>
      <p:sp>
        <p:nvSpPr>
          <p:cNvPr id="16" name="Google Shape;300;p30"/>
          <p:cNvSpPr/>
          <p:nvPr/>
        </p:nvSpPr>
        <p:spPr>
          <a:xfrm>
            <a:off x="5447928" y="569725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5</a:t>
            </a:r>
            <a:endParaRPr kumimoji="0" lang="ko-KR"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147624" y="872716"/>
            <a:ext cx="8324640" cy="5533886"/>
          </a:xfrm>
          <a:prstGeom prst="rect">
            <a:avLst/>
          </a:prstGeom>
        </p:spPr>
      </p:pic>
      <p:sp>
        <p:nvSpPr>
          <p:cNvPr id="4" name="텍스트 개체 틀 3"/>
          <p:cNvSpPr>
            <a:spLocks noGrp="1"/>
          </p:cNvSpPr>
          <p:nvPr>
            <p:ph type="body" sz="quarter" idx="10"/>
          </p:nvPr>
        </p:nvSpPr>
        <p:spPr>
          <a:xfrm>
            <a:off x="1274324" y="110748"/>
            <a:ext cx="2965331" cy="221025"/>
          </a:xfrm>
        </p:spPr>
        <p:txBody>
          <a:bodyPr/>
          <a:lstStyle/>
          <a:p>
            <a:pPr lvl="0">
              <a:defRPr lang="ko-KR" altLang="en-US"/>
            </a:pPr>
            <a:r>
              <a:rPr lang="en-US" altLang="ko-KR"/>
              <a:t>AI </a:t>
            </a:r>
            <a:r>
              <a:rPr lang="ko-KR" altLang="en-US"/>
              <a:t>트레이닝 카테고리별 디테일 페이지</a:t>
            </a:r>
            <a:endParaRPr lang="ko-KR" altLang="en-US"/>
          </a:p>
        </p:txBody>
      </p:sp>
      <p:sp>
        <p:nvSpPr>
          <p:cNvPr id="5" name="텍스트 개체 틀 4"/>
          <p:cNvSpPr>
            <a:spLocks noGrp="1"/>
          </p:cNvSpPr>
          <p:nvPr>
            <p:ph type="body" sz="quarter" idx="11"/>
          </p:nvPr>
        </p:nvSpPr>
        <p:spPr/>
        <p:txBody>
          <a:bodyPr/>
          <a:lstStyle/>
          <a:p>
            <a:pPr lvl="0">
              <a:defRPr lang="ko-KR" altLang="en-US"/>
            </a:pPr>
            <a:r>
              <a:rPr lang="en-US" altLang="ko-KR"/>
              <a:t>AI</a:t>
            </a:r>
            <a:r>
              <a:rPr lang="ko-KR" altLang="en-US"/>
              <a:t> 트레이닝</a:t>
            </a:r>
            <a:endParaRPr lang="ko-KR" altLang="en-US"/>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lvl="0" indent="0" algn="l" defTabSz="858145" rtl="0" eaLnBrk="1" latinLnBrk="1" hangingPunct="1">
                        <a:lnSpc>
                          <a:spcPct val="100000"/>
                        </a:lnSpc>
                        <a:spcBef>
                          <a:spcPts val="0"/>
                        </a:spcBef>
                        <a:spcAft>
                          <a:spcPts val="0"/>
                        </a:spcAft>
                        <a:buClrTx/>
                        <a:buFontTx/>
                        <a:buNone/>
                        <a:defRPr lang="ko-KR"/>
                      </a:pPr>
                      <a:r>
                        <a:rPr lang="en-US" altLang="ko-KR" sz="900" b="1">
                          <a:solidFill>
                            <a:srgbClr val="4e5263"/>
                          </a:solidFill>
                          <a:latin typeface="+mn-ea"/>
                          <a:ea typeface="+mn-ea"/>
                          <a:sym typeface="맑은 고딕"/>
                        </a:rPr>
                        <a:t>Summary.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noFill/>
                      <a:prstDash val="solid"/>
                      <a:round/>
                    </a:lnT>
                    <a:lnB w="3175" cap="flat" cmpd="sng" algn="ctr">
                      <a:solidFill>
                        <a:schemeClr val="bg1">
                          <a:lumMod val="65000"/>
                        </a:schemeClr>
                      </a:solidFill>
                      <a:prstDash val="solid"/>
                      <a:round/>
                    </a:lnB>
                    <a:solidFill>
                      <a:schemeClr val="bg1"/>
                    </a:solidFill>
                  </a:tcPr>
                </a:tc>
                <a:tc hMerge="1">
                  <a:txBody>
                    <a:bodyPr/>
                    <a:p>
                      <a:pPr marL="0" lvl="0" indent="0" algn="l" defTabSz="858145" rtl="0" eaLnBrk="1" latinLnBrk="1" hangingPunct="1">
                        <a:lnSpc>
                          <a:spcPct val="100000"/>
                        </a:lnSpc>
                        <a:spcBef>
                          <a:spcPts val="0"/>
                        </a:spcBef>
                        <a:spcAft>
                          <a:spcPts val="0"/>
                        </a:spcAft>
                        <a:buClrTx/>
                        <a:buFontTx/>
                        <a:buNone/>
                        <a:defRPr lang="ko-K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noFill/>
                      <a:prstDash val="solid"/>
                      <a:round/>
                    </a:lnT>
                    <a:lnB w="3175" cap="flat" cmpd="sng" algn="ctr">
                      <a:solidFill>
                        <a:schemeClr val="tx1">
                          <a:lumMod val="50000"/>
                          <a:lumOff val="50000"/>
                        </a:schemeClr>
                      </a:solidFill>
                      <a:prstDash val="solid"/>
                      <a:round/>
                    </a:lnB>
                    <a:noFill/>
                  </a:tcPr>
                </a:tc>
              </a:tr>
              <a:tr h="786307">
                <a:tc gridSpan="2">
                  <a:txBody>
                    <a:bodyPr vert="horz" lIns="91440" tIns="45720" rIns="91440" bIns="45720" anchor="ctr" anchorCtr="0"/>
                    <a:p>
                      <a:pPr marL="108000" lvl="0" indent="-108000" algn="just" defTabSz="858145" rtl="0" eaLnBrk="1" latinLnBrk="1" hangingPunct="1">
                        <a:lnSpc>
                          <a:spcPct val="120000"/>
                        </a:lnSpc>
                        <a:spcBef>
                          <a:spcPts val="0"/>
                        </a:spcBef>
                        <a:spcAft>
                          <a:spcPts val="0"/>
                        </a:spcAft>
                        <a:buClrTx/>
                        <a:buFont typeface="Arial"/>
                        <a:buChar char="•"/>
                        <a:defRPr lang="ko-KR"/>
                      </a:pPr>
                      <a:r>
                        <a:rPr lang="en-US" altLang="ko-KR" sz="800" b="0">
                          <a:solidFill>
                            <a:schemeClr val="tx1"/>
                          </a:solidFill>
                          <a:latin typeface="+mn-ea"/>
                          <a:ea typeface="+mn-ea"/>
                          <a:sym typeface="맑은 고딕"/>
                        </a:rPr>
                        <a:t>AI </a:t>
                      </a:r>
                      <a:r>
                        <a:rPr lang="ko-KR" altLang="en-US" sz="800" b="0">
                          <a:solidFill>
                            <a:schemeClr val="tx1"/>
                          </a:solidFill>
                          <a:latin typeface="+mn-ea"/>
                          <a:ea typeface="+mn-ea"/>
                          <a:sym typeface="맑은 고딕"/>
                        </a:rPr>
                        <a:t>트레이닝 전</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해당 운동에 대한 정보를 제공합니다.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lnL>
                    <a:lnR w="3175" cap="flat" cmpd="sng" algn="ctr">
                      <a:noFill/>
                      <a:prstDash val="solid"/>
                      <a:round/>
                    </a:lnR>
                    <a:lnT w="3175" cap="flat" cmpd="sng" algn="ctr">
                      <a:solidFill>
                        <a:schemeClr val="bg1">
                          <a:lumMod val="65000"/>
                        </a:schemeClr>
                      </a:solidFill>
                      <a:prstDash val="solid"/>
                      <a:round/>
                    </a:lnT>
                    <a:lnB w="3175" cap="flat" cmpd="sng" algn="ctr">
                      <a:solidFill>
                        <a:schemeClr val="tx1">
                          <a:lumMod val="50000"/>
                          <a:lumOff val="50000"/>
                        </a:schemeClr>
                      </a:solidFill>
                      <a:prstDash val="solid"/>
                      <a:round/>
                    </a:lnB>
                    <a:noFill/>
                  </a:tcPr>
                </a:tc>
                <a:tc hMerge="1">
                  <a:txBody>
                    <a:bodyPr/>
                    <a:p>
                      <a:pPr latinLnBrk="1">
                        <a:defRPr lang="ko-KR" altLang="en-US"/>
                      </a:pPr>
                      <a:endParaRPr lang="ko-KR" altLang="en-US"/>
                    </a:p>
                  </a:txBody>
                  <a:tcPr marL="91440" marR="91440"/>
                </a:tc>
              </a:tr>
              <a:tr h="241592">
                <a:tc>
                  <a:txBody>
                    <a:bodyPr vert="horz" lIns="91440" tIns="45720" rIns="91440" bIns="45720" anchor="ctr" anchorCtr="0"/>
                    <a:p>
                      <a:pPr algn="ctr" latinLnBrk="1">
                        <a:lnSpc>
                          <a:spcPct val="120000"/>
                        </a:lnSpc>
                        <a:defRPr lang="ko-KR" altLang="en-US"/>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카테고리에 해당하는 운동 리스트</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marL="0" lvl="0" indent="0" algn="just" defTabSz="858145" rtl="0" eaLnBrk="1" latinLnBrk="1" hangingPunct="1">
                        <a:lnSpc>
                          <a:spcPct val="120000"/>
                        </a:lnSpc>
                        <a:spcBef>
                          <a:spcPts val="0"/>
                        </a:spcBef>
                        <a:spcAft>
                          <a:spcPts val="0"/>
                        </a:spcAft>
                        <a:buClrTx/>
                        <a:buFontTx/>
                        <a:buNone/>
                        <a:defRPr lang="ko-KR"/>
                      </a:pPr>
                      <a:r>
                        <a:rPr kumimoji="1" lang="ko-KR" altLang="en-US" sz="850">
                          <a:solidFill>
                            <a:schemeClr val="tx1"/>
                          </a:solidFill>
                          <a:latin typeface="+mn-ea"/>
                        </a:rPr>
                        <a:t>운동 자세 사진과</a:t>
                      </a:r>
                      <a:r>
                        <a:rPr kumimoji="1" lang="en-US" altLang="ko-KR" sz="850">
                          <a:solidFill>
                            <a:schemeClr val="tx1"/>
                          </a:solidFill>
                          <a:latin typeface="+mn-ea"/>
                        </a:rPr>
                        <a:t>, </a:t>
                      </a:r>
                      <a:r>
                        <a:rPr kumimoji="1" lang="ko-KR" altLang="en-US" sz="850">
                          <a:solidFill>
                            <a:schemeClr val="tx1"/>
                          </a:solidFill>
                          <a:latin typeface="+mn-ea"/>
                        </a:rPr>
                        <a:t>설명</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r h="241592">
                <a:tc>
                  <a:txBody>
                    <a:bodyPr vert="horz" lIns="91440" tIns="45720" rIns="91440" bIns="45720" anchor="ctr" anchorCtr="0"/>
                    <a:p>
                      <a:pPr algn="ctr" latinLnBrk="1">
                        <a:lnSpc>
                          <a:spcPct val="120000"/>
                        </a:lnSpc>
                        <a:defRPr lang="ko-KR" altLang="en-US"/>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lnL>
                    <a:lnR w="3175" cap="flat" cmpd="sng" algn="ctr">
                      <a:solidFill>
                        <a:schemeClr val="tx1">
                          <a:lumMod val="50000"/>
                          <a:lumOff val="50000"/>
                        </a:schemeClr>
                      </a:solid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c>
                  <a:txBody>
                    <a:bodyPr vert="horz" lIns="91440" tIns="45720" rIns="91440" bIns="45720" anchor="ctr" anchorCtr="0"/>
                    <a:p>
                      <a:pPr algn="just" latinLnBrk="1">
                        <a:lnSpc>
                          <a:spcPct val="120000"/>
                        </a:lnSpc>
                        <a:defRPr lang="ko-KR" altLang="en-US"/>
                      </a:pPr>
                      <a:r>
                        <a:rPr lang="ko-KR" altLang="en-US" sz="850" b="0">
                          <a:latin typeface="+mn-ea"/>
                          <a:ea typeface="+mn-ea"/>
                          <a:cs typeface="+mn-cs"/>
                        </a:rPr>
                        <a:t>운동 시작 하기 버튼</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lnL>
                    <a:lnR w="3175" cap="flat" cmpd="sng" algn="ctr">
                      <a:noFill/>
                      <a:prstDash val="solid"/>
                      <a:round/>
                    </a:lnR>
                    <a:lnT w="3175" cap="flat" cmpd="sng" algn="ctr">
                      <a:solidFill>
                        <a:schemeClr val="tx1">
                          <a:lumMod val="50000"/>
                          <a:lumOff val="50000"/>
                        </a:schemeClr>
                      </a:solidFill>
                      <a:prstDash val="solid"/>
                      <a:round/>
                    </a:lnT>
                    <a:lnB w="3175" cap="flat" cmpd="sng" algn="ctr">
                      <a:solidFill>
                        <a:schemeClr val="tx1">
                          <a:lumMod val="50000"/>
                          <a:lumOff val="50000"/>
                        </a:schemeClr>
                      </a:solidFill>
                      <a:prstDash val="solid"/>
                      <a:round/>
                    </a:lnB>
                    <a:noFill/>
                  </a:tcPr>
                </a:tc>
              </a:tr>
            </a:tbl>
          </a:graphicData>
        </a:graphic>
      </p:graphicFrame>
      <p:sp>
        <p:nvSpPr>
          <p:cNvPr id="8" name="TextBox 7"/>
          <p:cNvSpPr txBox="1"/>
          <p:nvPr/>
        </p:nvSpPr>
        <p:spPr>
          <a:xfrm>
            <a:off x="11780252" y="106980"/>
            <a:ext cx="255537" cy="230832"/>
          </a:xfrm>
          <a:prstGeom prst="rect">
            <a:avLst/>
          </a:prstGeom>
          <a:noFill/>
        </p:spPr>
        <p:txBody>
          <a:bodyPr wrap="none">
            <a:spAutoFit/>
          </a:bodyPr>
          <a:lstStyle/>
          <a:p>
            <a:pPr lvl="0">
              <a:defRPr lang="ko-KR" altLang="en-US"/>
            </a:pPr>
            <a:r>
              <a:rPr lang="en-US" altLang="ko-KR" sz="900"/>
              <a:t>2</a:t>
            </a:r>
            <a:endParaRPr lang="en-US" altLang="ko-KR" sz="900"/>
          </a:p>
        </p:txBody>
      </p:sp>
      <p:sp>
        <p:nvSpPr>
          <p:cNvPr id="10" name="Google Shape;298;p30"/>
          <p:cNvSpPr/>
          <p:nvPr/>
        </p:nvSpPr>
        <p:spPr>
          <a:xfrm>
            <a:off x="1255600" y="1376772"/>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kumimoji="0" lang="en-US" altLang="ko-KR" sz="1400" b="0" i="0" u="none" strike="noStrike" kern="0" cap="none" spc="0" normalizeH="0">
                <a:solidFill>
                  <a:srgbClr val="434343"/>
                </a:solidFill>
                <a:effectLst/>
                <a:uLnTx/>
                <a:uFillTx/>
                <a:latin typeface="Arial"/>
                <a:cs typeface="Arial"/>
                <a:sym typeface="Arial"/>
              </a:rPr>
              <a:t>1</a:t>
            </a:r>
            <a:endParaRPr kumimoji="0" lang="ko-KR" sz="1400" b="0" i="0" u="none" strike="noStrike" kern="0" cap="none" spc="0" normalizeH="0">
              <a:solidFill>
                <a:srgbClr val="434343"/>
              </a:solidFill>
              <a:effectLst/>
              <a:uLnTx/>
              <a:uFillTx/>
              <a:latin typeface="Arial"/>
              <a:cs typeface="Arial"/>
              <a:sym typeface="Arial"/>
            </a:endParaRPr>
          </a:p>
        </p:txBody>
      </p:sp>
      <p:sp>
        <p:nvSpPr>
          <p:cNvPr id="11" name="Google Shape;300;p30"/>
          <p:cNvSpPr/>
          <p:nvPr/>
        </p:nvSpPr>
        <p:spPr>
          <a:xfrm>
            <a:off x="6564052" y="144878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2</a:t>
            </a:r>
            <a:endParaRPr kumimoji="0" lang="ko-KR" sz="1400" b="0" i="0" u="none" strike="noStrike" kern="0" cap="none" spc="0" normalizeH="0">
              <a:solidFill>
                <a:srgbClr val="434343"/>
              </a:solidFill>
              <a:effectLst/>
              <a:uLnTx/>
              <a:uFillTx/>
              <a:latin typeface="Arial"/>
              <a:cs typeface="Arial"/>
              <a:sym typeface="Arial"/>
            </a:endParaRPr>
          </a:p>
        </p:txBody>
      </p:sp>
      <p:sp>
        <p:nvSpPr>
          <p:cNvPr id="13" name="Google Shape;300;p30"/>
          <p:cNvSpPr/>
          <p:nvPr/>
        </p:nvSpPr>
        <p:spPr>
          <a:xfrm>
            <a:off x="7268268" y="3969060"/>
            <a:ext cx="339900" cy="348300"/>
          </a:xfrm>
          <a:prstGeom prst="ellipse">
            <a:avLst/>
          </a:prstGeom>
          <a:solidFill>
            <a:srgbClr val="ffff00"/>
          </a:solidFill>
          <a:ln w="9525" cap="flat" cmpd="sng">
            <a:solidFill>
              <a:srgbClr val="000000"/>
            </a:solidFill>
            <a:prstDash val="solid"/>
            <a:round/>
          </a:ln>
          <a:effectLst>
            <a:outerShdw blurRad="57150" dist="19050" dir="5400000" algn="bl" rotWithShape="0">
              <a:srgbClr val="000000">
                <a:alpha val="50000"/>
              </a:srgbClr>
            </a:outerShdw>
          </a:effectLst>
        </p:spPr>
        <p:txBody>
          <a:bodyPr wrap="square" lIns="91424" tIns="91424" rIns="91424" bIns="91424" anchor="ctr" anchorCtr="0">
            <a:noAutofit/>
          </a:bodyPr>
          <a:lstStyle/>
          <a:p>
            <a:pPr marL="0" lvl="0" indent="0" algn="ctr" defTabSz="871876" rtl="0" eaLnBrk="1" latinLnBrk="0" hangingPunct="1">
              <a:lnSpc>
                <a:spcPct val="100000"/>
              </a:lnSpc>
              <a:spcBef>
                <a:spcPts val="0"/>
              </a:spcBef>
              <a:spcAft>
                <a:spcPts val="0"/>
              </a:spcAft>
              <a:buClr>
                <a:srgbClr val="000000"/>
              </a:buClr>
              <a:buFont typeface="Arial"/>
              <a:buNone/>
              <a:defRPr lang="ko-KR"/>
            </a:pPr>
            <a:r>
              <a:rPr lang="en-US" sz="1400" kern="0">
                <a:solidFill>
                  <a:srgbClr val="434343"/>
                </a:solidFill>
                <a:latin typeface="Arial"/>
                <a:cs typeface="Arial"/>
                <a:sym typeface="Arial"/>
              </a:rPr>
              <a:t>3</a:t>
            </a:r>
            <a:endParaRPr kumimoji="0" lang="ko-KR" sz="1400" b="0" i="0" u="none" strike="noStrike" kern="0" cap="none" spc="0" normalizeH="0">
              <a:solidFill>
                <a:srgbClr val="434343"/>
              </a:solidFill>
              <a:effectLst/>
              <a:uLnTx/>
              <a:uFillTx/>
              <a:latin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1004</ep:Words>
  <ep:PresentationFormat>와이드스크린</ep:PresentationFormat>
  <ep:Paragraphs>301</ep:Paragraphs>
  <ep:Slides>18</ep:Slides>
  <ep:Notes>0</ep:Notes>
  <ep:TotalTime>0</ep:TotalTime>
  <ep:HiddenSlides>0</ep:HiddenSlides>
  <ep:MMClips>0</ep:MMClips>
  <ep:HeadingPairs>
    <vt:vector size="4" baseType="variant">
      <vt:variant>
        <vt:lpstr>테마</vt:lpstr>
      </vt:variant>
      <vt:variant>
        <vt:i4>1</vt:i4>
      </vt:variant>
      <vt:variant>
        <vt:lpstr>슬라이드 제목</vt:lpstr>
      </vt:variant>
      <vt:variant>
        <vt:i4>18</vt:i4>
      </vt:variant>
    </vt:vector>
  </ep:HeadingPairs>
  <ep:TitlesOfParts>
    <vt:vector size="19" baseType="lpstr">
      <vt:lpstr>Office 테마</vt:lpstr>
      <vt:lpstr>메인 페이지</vt:lpstr>
      <vt:lpstr>슬라이드 2</vt:lpstr>
      <vt:lpstr>계정</vt:lpstr>
      <vt:lpstr>슬라이드 4</vt:lpstr>
      <vt:lpstr>슬라이드 5</vt:lpstr>
      <vt:lpstr>슬라이드 6</vt:lpstr>
      <vt:lpstr>AI 트레이닝</vt:lpstr>
      <vt:lpstr>슬라이드 8</vt:lpstr>
      <vt:lpstr>슬라이드 9</vt:lpstr>
      <vt:lpstr>슬라이드 10</vt:lpstr>
      <vt:lpstr>정보게시판</vt:lpstr>
      <vt:lpstr>슬라이드 12</vt:lpstr>
      <vt:lpstr>슬라이드 13</vt:lpstr>
      <vt:lpstr>화상 클래스</vt:lpstr>
      <vt:lpstr>슬라이드 15</vt:lpstr>
      <vt:lpstr>슬라이드 16</vt:lpstr>
      <vt:lpstr>슬라이드 17</vt:lpstr>
      <vt:lpstr>슬라이드 18</vt:lpstr>
    </vt:vector>
  </ep:TitlesOfParts>
  <ep:HyperlinkBase>http://www.yamestyle.com</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2019-03-11T07:43:12.000</dcterms:created>
  <dc:creator>yamestyle.com</dc:creator>
  <dc:description>본 문서는 공개 배포용으로 작성된 양식으로 저작권 없이 마음껏 사용하실 수 있습니다.</dc:description>
  <cp:keywords>야메군</cp:keywords>
  <cp:lastModifiedBy>82109</cp:lastModifiedBy>
  <dcterms:modified xsi:type="dcterms:W3CDTF">2021-04-08T06:13:22.794</dcterms:modified>
  <cp:revision>173</cp:revision>
  <dc:title>화면설계서 양식_v1.0</dc:title>
  <cp:version>0906.0100.01</cp:version>
</cp:coreProperties>
</file>